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Fira Sans Extra Condensed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FiraSansExtraCondensedSemiBold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SemiBold-italic.fntdata"/><Relationship Id="rId25" Type="http://schemas.openxmlformats.org/officeDocument/2006/relationships/font" Target="fonts/FiraSansExtraCondensedSemiBold-bold.fntdata"/><Relationship Id="rId27" Type="http://schemas.openxmlformats.org/officeDocument/2006/relationships/font" Target="fonts/FiraSansExtraCondensed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a3fb9f80e_0_3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aa3fb9f80e_0_3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eca261c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eca261c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eca261ce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eca261ce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eca261c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4eca261c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eca261ce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eca261ce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eca261c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eca261c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eca261c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eca261c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eca261ce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4eca261ce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eca261ce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eca261ce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eca261ce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eca261ce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eca261ce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4eca261ce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352925" y="1311331"/>
            <a:ext cx="43185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56625" y="3491669"/>
            <a:ext cx="4114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subTitle"/>
          </p:nvPr>
        </p:nvSpPr>
        <p:spPr>
          <a:xfrm>
            <a:off x="4556625" y="3491669"/>
            <a:ext cx="4114800" cy="3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Michał Stobiecki, Robert Matthews and Dylan Iteka</a:t>
            </a:r>
            <a:endParaRPr/>
          </a:p>
        </p:txBody>
      </p:sp>
      <p:sp>
        <p:nvSpPr>
          <p:cNvPr id="53" name="Google Shape;53;p14"/>
          <p:cNvSpPr txBox="1"/>
          <p:nvPr>
            <p:ph type="ctrTitle"/>
          </p:nvPr>
        </p:nvSpPr>
        <p:spPr>
          <a:xfrm>
            <a:off x="4446425" y="1311325"/>
            <a:ext cx="46227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Football Scouting with Code</a:t>
            </a:r>
            <a:endParaRPr sz="5200">
              <a:solidFill>
                <a:schemeClr val="dk1"/>
              </a:solidFill>
            </a:endParaRPr>
          </a:p>
        </p:txBody>
      </p:sp>
      <p:grpSp>
        <p:nvGrpSpPr>
          <p:cNvPr id="54" name="Google Shape;54;p14"/>
          <p:cNvGrpSpPr/>
          <p:nvPr/>
        </p:nvGrpSpPr>
        <p:grpSpPr>
          <a:xfrm>
            <a:off x="582756" y="639903"/>
            <a:ext cx="3863673" cy="3863694"/>
            <a:chOff x="1379500" y="586700"/>
            <a:chExt cx="4674175" cy="4674200"/>
          </a:xfrm>
        </p:grpSpPr>
        <p:sp>
          <p:nvSpPr>
            <p:cNvPr id="55" name="Google Shape;55;p14"/>
            <p:cNvSpPr/>
            <p:nvPr/>
          </p:nvSpPr>
          <p:spPr>
            <a:xfrm>
              <a:off x="1379500" y="586700"/>
              <a:ext cx="4674175" cy="4674200"/>
            </a:xfrm>
            <a:custGeom>
              <a:rect b="b" l="l" r="r" t="t"/>
              <a:pathLst>
                <a:path extrusionOk="0" h="186968" w="186967">
                  <a:moveTo>
                    <a:pt x="93500" y="0"/>
                  </a:moveTo>
                  <a:cubicBezTo>
                    <a:pt x="41863" y="0"/>
                    <a:pt x="0" y="41830"/>
                    <a:pt x="0" y="93467"/>
                  </a:cubicBezTo>
                  <a:cubicBezTo>
                    <a:pt x="0" y="145104"/>
                    <a:pt x="41863" y="186967"/>
                    <a:pt x="93500" y="186967"/>
                  </a:cubicBezTo>
                  <a:cubicBezTo>
                    <a:pt x="145137" y="186967"/>
                    <a:pt x="186967" y="145104"/>
                    <a:pt x="186967" y="93467"/>
                  </a:cubicBezTo>
                  <a:cubicBezTo>
                    <a:pt x="186967" y="41830"/>
                    <a:pt x="145137" y="0"/>
                    <a:pt x="93500" y="0"/>
                  </a:cubicBezTo>
                  <a:close/>
                </a:path>
              </a:pathLst>
            </a:custGeom>
            <a:solidFill>
              <a:srgbClr val="7BE9DC">
                <a:alpha val="3127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1602975" y="912650"/>
              <a:ext cx="3072225" cy="2879325"/>
            </a:xfrm>
            <a:custGeom>
              <a:rect b="b" l="l" r="r" t="t"/>
              <a:pathLst>
                <a:path extrusionOk="0" h="115173" w="122889">
                  <a:moveTo>
                    <a:pt x="81393" y="1"/>
                  </a:moveTo>
                  <a:cubicBezTo>
                    <a:pt x="80543" y="1"/>
                    <a:pt x="79680" y="255"/>
                    <a:pt x="78924" y="772"/>
                  </a:cubicBezTo>
                  <a:lnTo>
                    <a:pt x="77856" y="1573"/>
                  </a:lnTo>
                  <a:lnTo>
                    <a:pt x="2769" y="56445"/>
                  </a:lnTo>
                  <a:lnTo>
                    <a:pt x="1669" y="57246"/>
                  </a:lnTo>
                  <a:cubicBezTo>
                    <a:pt x="1435" y="57413"/>
                    <a:pt x="1202" y="57613"/>
                    <a:pt x="1035" y="57846"/>
                  </a:cubicBezTo>
                  <a:cubicBezTo>
                    <a:pt x="935" y="57946"/>
                    <a:pt x="801" y="58113"/>
                    <a:pt x="701" y="58280"/>
                  </a:cubicBezTo>
                  <a:cubicBezTo>
                    <a:pt x="368" y="58780"/>
                    <a:pt x="134" y="59347"/>
                    <a:pt x="34" y="59915"/>
                  </a:cubicBezTo>
                  <a:lnTo>
                    <a:pt x="34" y="60048"/>
                  </a:lnTo>
                  <a:cubicBezTo>
                    <a:pt x="1" y="60281"/>
                    <a:pt x="1" y="60548"/>
                    <a:pt x="1" y="60782"/>
                  </a:cubicBezTo>
                  <a:cubicBezTo>
                    <a:pt x="1" y="60915"/>
                    <a:pt x="1" y="61049"/>
                    <a:pt x="34" y="61215"/>
                  </a:cubicBezTo>
                  <a:cubicBezTo>
                    <a:pt x="101" y="61449"/>
                    <a:pt x="134" y="61749"/>
                    <a:pt x="201" y="62016"/>
                  </a:cubicBezTo>
                  <a:cubicBezTo>
                    <a:pt x="334" y="62383"/>
                    <a:pt x="535" y="62750"/>
                    <a:pt x="801" y="63117"/>
                  </a:cubicBezTo>
                  <a:lnTo>
                    <a:pt x="1502" y="64084"/>
                  </a:lnTo>
                  <a:lnTo>
                    <a:pt x="21550" y="91571"/>
                  </a:lnTo>
                  <a:lnTo>
                    <a:pt x="36827" y="112486"/>
                  </a:lnTo>
                  <a:lnTo>
                    <a:pt x="37528" y="113453"/>
                  </a:lnTo>
                  <a:cubicBezTo>
                    <a:pt x="38353" y="114580"/>
                    <a:pt x="39627" y="115173"/>
                    <a:pt x="40918" y="115173"/>
                  </a:cubicBezTo>
                  <a:cubicBezTo>
                    <a:pt x="41767" y="115173"/>
                    <a:pt x="42624" y="114916"/>
                    <a:pt x="43365" y="114387"/>
                  </a:cubicBezTo>
                  <a:lnTo>
                    <a:pt x="44433" y="113586"/>
                  </a:lnTo>
                  <a:lnTo>
                    <a:pt x="119553" y="58714"/>
                  </a:lnTo>
                  <a:lnTo>
                    <a:pt x="120620" y="57913"/>
                  </a:lnTo>
                  <a:cubicBezTo>
                    <a:pt x="122522" y="56445"/>
                    <a:pt x="122889" y="53844"/>
                    <a:pt x="121554" y="52009"/>
                  </a:cubicBezTo>
                  <a:lnTo>
                    <a:pt x="120854" y="51042"/>
                  </a:lnTo>
                  <a:lnTo>
                    <a:pt x="85495" y="2674"/>
                  </a:lnTo>
                  <a:lnTo>
                    <a:pt x="84761" y="1706"/>
                  </a:lnTo>
                  <a:cubicBezTo>
                    <a:pt x="83938" y="582"/>
                    <a:pt x="82679" y="1"/>
                    <a:pt x="81393" y="1"/>
                  </a:cubicBezTo>
                  <a:close/>
                </a:path>
              </a:pathLst>
            </a:custGeom>
            <a:solidFill>
              <a:srgbClr val="58CABD">
                <a:alpha val="4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1611325" y="805500"/>
              <a:ext cx="3085550" cy="2878075"/>
            </a:xfrm>
            <a:custGeom>
              <a:rect b="b" l="l" r="r" t="t"/>
              <a:pathLst>
                <a:path extrusionOk="0" h="115123" w="123422">
                  <a:moveTo>
                    <a:pt x="81979" y="1"/>
                  </a:moveTo>
                  <a:cubicBezTo>
                    <a:pt x="81129" y="1"/>
                    <a:pt x="80268" y="257"/>
                    <a:pt x="79524" y="788"/>
                  </a:cubicBezTo>
                  <a:lnTo>
                    <a:pt x="78423" y="1589"/>
                  </a:lnTo>
                  <a:lnTo>
                    <a:pt x="3336" y="56495"/>
                  </a:lnTo>
                  <a:lnTo>
                    <a:pt x="2269" y="57296"/>
                  </a:lnTo>
                  <a:cubicBezTo>
                    <a:pt x="367" y="58663"/>
                    <a:pt x="0" y="61232"/>
                    <a:pt x="1335" y="63133"/>
                  </a:cubicBezTo>
                  <a:lnTo>
                    <a:pt x="2035" y="64067"/>
                  </a:lnTo>
                  <a:lnTo>
                    <a:pt x="37394" y="112435"/>
                  </a:lnTo>
                  <a:lnTo>
                    <a:pt x="38094" y="113402"/>
                  </a:lnTo>
                  <a:cubicBezTo>
                    <a:pt x="38939" y="114529"/>
                    <a:pt x="40210" y="115122"/>
                    <a:pt x="41494" y="115122"/>
                  </a:cubicBezTo>
                  <a:cubicBezTo>
                    <a:pt x="42339" y="115122"/>
                    <a:pt x="43191" y="114866"/>
                    <a:pt x="43932" y="114336"/>
                  </a:cubicBezTo>
                  <a:lnTo>
                    <a:pt x="45033" y="113536"/>
                  </a:lnTo>
                  <a:lnTo>
                    <a:pt x="120086" y="58630"/>
                  </a:lnTo>
                  <a:lnTo>
                    <a:pt x="121187" y="57829"/>
                  </a:lnTo>
                  <a:cubicBezTo>
                    <a:pt x="123055" y="56462"/>
                    <a:pt x="123422" y="53860"/>
                    <a:pt x="122088" y="51992"/>
                  </a:cubicBezTo>
                  <a:lnTo>
                    <a:pt x="121387" y="51024"/>
                  </a:lnTo>
                  <a:lnTo>
                    <a:pt x="86028" y="2656"/>
                  </a:lnTo>
                  <a:lnTo>
                    <a:pt x="85328" y="1689"/>
                  </a:lnTo>
                  <a:cubicBezTo>
                    <a:pt x="84525" y="585"/>
                    <a:pt x="83264" y="1"/>
                    <a:pt x="81979" y="1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1610500" y="825750"/>
              <a:ext cx="3043025" cy="2833150"/>
            </a:xfrm>
            <a:custGeom>
              <a:rect b="b" l="l" r="r" t="t"/>
              <a:pathLst>
                <a:path extrusionOk="0" h="113326" w="121721">
                  <a:moveTo>
                    <a:pt x="80941" y="1"/>
                  </a:moveTo>
                  <a:cubicBezTo>
                    <a:pt x="80086" y="1"/>
                    <a:pt x="79217" y="265"/>
                    <a:pt x="78456" y="812"/>
                  </a:cubicBezTo>
                  <a:lnTo>
                    <a:pt x="2302" y="56486"/>
                  </a:lnTo>
                  <a:cubicBezTo>
                    <a:pt x="400" y="57853"/>
                    <a:pt x="0" y="60422"/>
                    <a:pt x="1368" y="62323"/>
                  </a:cubicBezTo>
                  <a:lnTo>
                    <a:pt x="37393" y="111592"/>
                  </a:lnTo>
                  <a:cubicBezTo>
                    <a:pt x="38220" y="112721"/>
                    <a:pt x="39498" y="113326"/>
                    <a:pt x="40791" y="113326"/>
                  </a:cubicBezTo>
                  <a:cubicBezTo>
                    <a:pt x="41638" y="113326"/>
                    <a:pt x="42492" y="113067"/>
                    <a:pt x="43231" y="112526"/>
                  </a:cubicBezTo>
                  <a:lnTo>
                    <a:pt x="119419" y="56853"/>
                  </a:lnTo>
                  <a:cubicBezTo>
                    <a:pt x="121287" y="55518"/>
                    <a:pt x="121720" y="52883"/>
                    <a:pt x="120386" y="51048"/>
                  </a:cubicBezTo>
                  <a:lnTo>
                    <a:pt x="84294" y="1713"/>
                  </a:lnTo>
                  <a:cubicBezTo>
                    <a:pt x="83474" y="593"/>
                    <a:pt x="82222" y="1"/>
                    <a:pt x="80941" y="1"/>
                  </a:cubicBez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850550" y="1986425"/>
              <a:ext cx="542900" cy="527100"/>
            </a:xfrm>
            <a:custGeom>
              <a:rect b="b" l="l" r="r" t="t"/>
              <a:pathLst>
                <a:path extrusionOk="0" h="21084" w="21716">
                  <a:moveTo>
                    <a:pt x="10883" y="1"/>
                  </a:moveTo>
                  <a:cubicBezTo>
                    <a:pt x="10681" y="1"/>
                    <a:pt x="10478" y="6"/>
                    <a:pt x="10274" y="18"/>
                  </a:cubicBezTo>
                  <a:cubicBezTo>
                    <a:pt x="4470" y="318"/>
                    <a:pt x="0" y="5289"/>
                    <a:pt x="334" y="11126"/>
                  </a:cubicBezTo>
                  <a:cubicBezTo>
                    <a:pt x="623" y="16726"/>
                    <a:pt x="5260" y="21084"/>
                    <a:pt x="10829" y="21084"/>
                  </a:cubicBezTo>
                  <a:cubicBezTo>
                    <a:pt x="11032" y="21084"/>
                    <a:pt x="11236" y="21078"/>
                    <a:pt x="11442" y="21066"/>
                  </a:cubicBezTo>
                  <a:cubicBezTo>
                    <a:pt x="17246" y="20766"/>
                    <a:pt x="21716" y="15796"/>
                    <a:pt x="21382" y="9959"/>
                  </a:cubicBezTo>
                  <a:cubicBezTo>
                    <a:pt x="21060" y="4358"/>
                    <a:pt x="16422" y="1"/>
                    <a:pt x="10883" y="1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308375" y="2083600"/>
              <a:ext cx="2726975" cy="2919625"/>
            </a:xfrm>
            <a:custGeom>
              <a:rect b="b" l="l" r="r" t="t"/>
              <a:pathLst>
                <a:path extrusionOk="0" h="116785" w="109079">
                  <a:moveTo>
                    <a:pt x="47467" y="1"/>
                  </a:moveTo>
                  <a:lnTo>
                    <a:pt x="0" y="80325"/>
                  </a:lnTo>
                  <a:lnTo>
                    <a:pt x="61644" y="116784"/>
                  </a:lnTo>
                  <a:lnTo>
                    <a:pt x="109078" y="36427"/>
                  </a:lnTo>
                  <a:lnTo>
                    <a:pt x="93000" y="26886"/>
                  </a:lnTo>
                  <a:cubicBezTo>
                    <a:pt x="93901" y="25285"/>
                    <a:pt x="93367" y="23284"/>
                    <a:pt x="91832" y="22350"/>
                  </a:cubicBezTo>
                  <a:lnTo>
                    <a:pt x="84827" y="18214"/>
                  </a:lnTo>
                  <a:cubicBezTo>
                    <a:pt x="85928" y="16279"/>
                    <a:pt x="84694" y="13443"/>
                    <a:pt x="82025" y="11876"/>
                  </a:cubicBezTo>
                  <a:cubicBezTo>
                    <a:pt x="80866" y="11180"/>
                    <a:pt x="79626" y="10844"/>
                    <a:pt x="78497" y="10844"/>
                  </a:cubicBezTo>
                  <a:cubicBezTo>
                    <a:pt x="77027" y="10844"/>
                    <a:pt x="75748" y="11415"/>
                    <a:pt x="75087" y="12509"/>
                  </a:cubicBezTo>
                  <a:lnTo>
                    <a:pt x="68082" y="8373"/>
                  </a:lnTo>
                  <a:cubicBezTo>
                    <a:pt x="67551" y="8057"/>
                    <a:pt x="66970" y="7905"/>
                    <a:pt x="66396" y="7905"/>
                  </a:cubicBezTo>
                  <a:cubicBezTo>
                    <a:pt x="65276" y="7905"/>
                    <a:pt x="64185" y="8482"/>
                    <a:pt x="63546" y="9541"/>
                  </a:cubicBezTo>
                  <a:lnTo>
                    <a:pt x="47467" y="1"/>
                  </a:lnTo>
                  <a:close/>
                </a:path>
              </a:pathLst>
            </a:custGeom>
            <a:solidFill>
              <a:srgbClr val="58CABD">
                <a:alpha val="4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277500" y="1956000"/>
              <a:ext cx="2726975" cy="2918800"/>
            </a:xfrm>
            <a:custGeom>
              <a:rect b="b" l="l" r="r" t="t"/>
              <a:pathLst>
                <a:path extrusionOk="0" h="116752" w="109079">
                  <a:moveTo>
                    <a:pt x="47435" y="1"/>
                  </a:moveTo>
                  <a:lnTo>
                    <a:pt x="1" y="80358"/>
                  </a:lnTo>
                  <a:lnTo>
                    <a:pt x="61645" y="116751"/>
                  </a:lnTo>
                  <a:lnTo>
                    <a:pt x="109079" y="36394"/>
                  </a:lnTo>
                  <a:lnTo>
                    <a:pt x="47435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469325" y="2151975"/>
              <a:ext cx="2344200" cy="2526850"/>
            </a:xfrm>
            <a:custGeom>
              <a:rect b="b" l="l" r="r" t="t"/>
              <a:pathLst>
                <a:path extrusionOk="0" h="101074" w="93768">
                  <a:moveTo>
                    <a:pt x="41496" y="1"/>
                  </a:moveTo>
                  <a:lnTo>
                    <a:pt x="0" y="70218"/>
                  </a:lnTo>
                  <a:lnTo>
                    <a:pt x="52304" y="101073"/>
                  </a:lnTo>
                  <a:lnTo>
                    <a:pt x="93767" y="30856"/>
                  </a:lnTo>
                  <a:lnTo>
                    <a:pt x="41496" y="1"/>
                  </a:lnTo>
                  <a:close/>
                </a:path>
              </a:pathLst>
            </a:custGeom>
            <a:solidFill>
              <a:srgbClr val="F2C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786925" y="2154175"/>
              <a:ext cx="838950" cy="609925"/>
            </a:xfrm>
            <a:custGeom>
              <a:rect b="b" l="l" r="r" t="t"/>
              <a:pathLst>
                <a:path extrusionOk="0" h="24397" w="33558">
                  <a:moveTo>
                    <a:pt x="6059" y="1"/>
                  </a:moveTo>
                  <a:cubicBezTo>
                    <a:pt x="4918" y="1"/>
                    <a:pt x="3802" y="571"/>
                    <a:pt x="3203" y="1614"/>
                  </a:cubicBezTo>
                  <a:lnTo>
                    <a:pt x="0" y="7051"/>
                  </a:lnTo>
                  <a:lnTo>
                    <a:pt x="29421" y="24397"/>
                  </a:lnTo>
                  <a:lnTo>
                    <a:pt x="32624" y="18993"/>
                  </a:lnTo>
                  <a:cubicBezTo>
                    <a:pt x="33558" y="17425"/>
                    <a:pt x="33057" y="15391"/>
                    <a:pt x="31456" y="14457"/>
                  </a:cubicBezTo>
                  <a:lnTo>
                    <a:pt x="7739" y="447"/>
                  </a:lnTo>
                  <a:cubicBezTo>
                    <a:pt x="7214" y="145"/>
                    <a:pt x="6634" y="1"/>
                    <a:pt x="6059" y="1"/>
                  </a:cubicBezTo>
                  <a:close/>
                </a:path>
              </a:pathLst>
            </a:custGeom>
            <a:solidFill>
              <a:srgbClr val="2D2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127175" y="2227025"/>
              <a:ext cx="299400" cy="225625"/>
            </a:xfrm>
            <a:custGeom>
              <a:rect b="b" l="l" r="r" t="t"/>
              <a:pathLst>
                <a:path extrusionOk="0" h="9025" w="11976">
                  <a:moveTo>
                    <a:pt x="4500" y="0"/>
                  </a:moveTo>
                  <a:cubicBezTo>
                    <a:pt x="3039" y="0"/>
                    <a:pt x="1774" y="563"/>
                    <a:pt x="1134" y="1635"/>
                  </a:cubicBezTo>
                  <a:cubicBezTo>
                    <a:pt x="0" y="3570"/>
                    <a:pt x="1234" y="6406"/>
                    <a:pt x="3936" y="8007"/>
                  </a:cubicBezTo>
                  <a:cubicBezTo>
                    <a:pt x="5100" y="8690"/>
                    <a:pt x="6345" y="9025"/>
                    <a:pt x="7474" y="9025"/>
                  </a:cubicBezTo>
                  <a:cubicBezTo>
                    <a:pt x="8935" y="9025"/>
                    <a:pt x="10201" y="8464"/>
                    <a:pt x="10841" y="7373"/>
                  </a:cubicBezTo>
                  <a:cubicBezTo>
                    <a:pt x="11975" y="5438"/>
                    <a:pt x="10708" y="2603"/>
                    <a:pt x="8039" y="1035"/>
                  </a:cubicBezTo>
                  <a:cubicBezTo>
                    <a:pt x="6876" y="337"/>
                    <a:pt x="5629" y="0"/>
                    <a:pt x="4500" y="0"/>
                  </a:cubicBezTo>
                  <a:close/>
                </a:path>
              </a:pathLst>
            </a:custGeom>
            <a:solidFill>
              <a:srgbClr val="2D2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585950" y="731900"/>
              <a:ext cx="143450" cy="132525"/>
            </a:xfrm>
            <a:custGeom>
              <a:rect b="b" l="l" r="r" t="t"/>
              <a:pathLst>
                <a:path extrusionOk="0" h="5301" w="5738">
                  <a:moveTo>
                    <a:pt x="3137" y="0"/>
                  </a:moveTo>
                  <a:cubicBezTo>
                    <a:pt x="2899" y="0"/>
                    <a:pt x="2658" y="63"/>
                    <a:pt x="2435" y="197"/>
                  </a:cubicBezTo>
                  <a:lnTo>
                    <a:pt x="901" y="1097"/>
                  </a:lnTo>
                  <a:cubicBezTo>
                    <a:pt x="234" y="1531"/>
                    <a:pt x="0" y="2365"/>
                    <a:pt x="401" y="3032"/>
                  </a:cubicBezTo>
                  <a:lnTo>
                    <a:pt x="1768" y="5300"/>
                  </a:lnTo>
                  <a:lnTo>
                    <a:pt x="5738" y="2965"/>
                  </a:lnTo>
                  <a:lnTo>
                    <a:pt x="4370" y="697"/>
                  </a:lnTo>
                  <a:cubicBezTo>
                    <a:pt x="4081" y="252"/>
                    <a:pt x="3614" y="0"/>
                    <a:pt x="3137" y="0"/>
                  </a:cubicBezTo>
                  <a:close/>
                </a:path>
              </a:pathLst>
            </a:custGeom>
            <a:solidFill>
              <a:srgbClr val="CDD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629300" y="804725"/>
              <a:ext cx="132625" cy="110225"/>
            </a:xfrm>
            <a:custGeom>
              <a:rect b="b" l="l" r="r" t="t"/>
              <a:pathLst>
                <a:path extrusionOk="0" h="4409" w="5305">
                  <a:moveTo>
                    <a:pt x="4035" y="0"/>
                  </a:moveTo>
                  <a:cubicBezTo>
                    <a:pt x="3993" y="0"/>
                    <a:pt x="3948" y="8"/>
                    <a:pt x="3904" y="19"/>
                  </a:cubicBezTo>
                  <a:lnTo>
                    <a:pt x="134" y="2321"/>
                  </a:lnTo>
                  <a:cubicBezTo>
                    <a:pt x="1" y="2387"/>
                    <a:pt x="1" y="2521"/>
                    <a:pt x="34" y="2654"/>
                  </a:cubicBezTo>
                  <a:lnTo>
                    <a:pt x="1035" y="4322"/>
                  </a:lnTo>
                  <a:cubicBezTo>
                    <a:pt x="1098" y="4385"/>
                    <a:pt x="1162" y="4409"/>
                    <a:pt x="1234" y="4409"/>
                  </a:cubicBezTo>
                  <a:cubicBezTo>
                    <a:pt x="1275" y="4409"/>
                    <a:pt x="1320" y="4401"/>
                    <a:pt x="1369" y="4389"/>
                  </a:cubicBezTo>
                  <a:lnTo>
                    <a:pt x="4838" y="2321"/>
                  </a:lnTo>
                  <a:lnTo>
                    <a:pt x="5171" y="2120"/>
                  </a:lnTo>
                  <a:cubicBezTo>
                    <a:pt x="5305" y="2020"/>
                    <a:pt x="5305" y="1887"/>
                    <a:pt x="5238" y="1787"/>
                  </a:cubicBezTo>
                  <a:lnTo>
                    <a:pt x="4237" y="119"/>
                  </a:lnTo>
                  <a:cubicBezTo>
                    <a:pt x="4193" y="30"/>
                    <a:pt x="4119" y="0"/>
                    <a:pt x="4035" y="0"/>
                  </a:cubicBezTo>
                  <a:close/>
                </a:path>
              </a:pathLst>
            </a:custGeom>
            <a:solidFill>
              <a:srgbClr val="CDD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661825" y="857725"/>
              <a:ext cx="994075" cy="1606175"/>
            </a:xfrm>
            <a:custGeom>
              <a:rect b="b" l="l" r="r" t="t"/>
              <a:pathLst>
                <a:path extrusionOk="0" h="64247" w="39763">
                  <a:moveTo>
                    <a:pt x="3904" y="0"/>
                  </a:moveTo>
                  <a:lnTo>
                    <a:pt x="368" y="2102"/>
                  </a:lnTo>
                  <a:lnTo>
                    <a:pt x="1" y="2369"/>
                  </a:lnTo>
                  <a:lnTo>
                    <a:pt x="33058" y="57542"/>
                  </a:lnTo>
                  <a:lnTo>
                    <a:pt x="37061" y="61544"/>
                  </a:lnTo>
                  <a:lnTo>
                    <a:pt x="39763" y="64246"/>
                  </a:lnTo>
                  <a:lnTo>
                    <a:pt x="38595" y="60410"/>
                  </a:lnTo>
                  <a:lnTo>
                    <a:pt x="37027" y="55107"/>
                  </a:lnTo>
                  <a:lnTo>
                    <a:pt x="3904" y="0"/>
                  </a:lnTo>
                  <a:close/>
                </a:path>
              </a:pathLst>
            </a:custGeom>
            <a:solidFill>
              <a:srgbClr val="CDDF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704375" y="816850"/>
              <a:ext cx="894825" cy="1454400"/>
            </a:xfrm>
            <a:custGeom>
              <a:rect b="b" l="l" r="r" t="t"/>
              <a:pathLst>
                <a:path extrusionOk="0" h="58176" w="35793">
                  <a:moveTo>
                    <a:pt x="4036" y="1"/>
                  </a:moveTo>
                  <a:lnTo>
                    <a:pt x="0" y="2303"/>
                  </a:lnTo>
                  <a:lnTo>
                    <a:pt x="31789" y="58176"/>
                  </a:lnTo>
                  <a:lnTo>
                    <a:pt x="35792" y="55908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674350" y="766450"/>
              <a:ext cx="133450" cy="108800"/>
            </a:xfrm>
            <a:custGeom>
              <a:rect b="b" l="l" r="r" t="t"/>
              <a:pathLst>
                <a:path extrusionOk="0" h="4352" w="5338">
                  <a:moveTo>
                    <a:pt x="4067" y="1"/>
                  </a:moveTo>
                  <a:cubicBezTo>
                    <a:pt x="4025" y="1"/>
                    <a:pt x="3981" y="15"/>
                    <a:pt x="3936" y="49"/>
                  </a:cubicBezTo>
                  <a:lnTo>
                    <a:pt x="100" y="2217"/>
                  </a:lnTo>
                  <a:cubicBezTo>
                    <a:pt x="34" y="2250"/>
                    <a:pt x="0" y="2384"/>
                    <a:pt x="34" y="2551"/>
                  </a:cubicBezTo>
                  <a:lnTo>
                    <a:pt x="1001" y="4218"/>
                  </a:lnTo>
                  <a:cubicBezTo>
                    <a:pt x="1045" y="4307"/>
                    <a:pt x="1120" y="4352"/>
                    <a:pt x="1204" y="4352"/>
                  </a:cubicBezTo>
                  <a:cubicBezTo>
                    <a:pt x="1246" y="4352"/>
                    <a:pt x="1290" y="4341"/>
                    <a:pt x="1334" y="4319"/>
                  </a:cubicBezTo>
                  <a:lnTo>
                    <a:pt x="5171" y="2150"/>
                  </a:lnTo>
                  <a:cubicBezTo>
                    <a:pt x="5271" y="2050"/>
                    <a:pt x="5337" y="1917"/>
                    <a:pt x="5237" y="1817"/>
                  </a:cubicBezTo>
                  <a:lnTo>
                    <a:pt x="4270" y="149"/>
                  </a:lnTo>
                  <a:cubicBezTo>
                    <a:pt x="4225" y="60"/>
                    <a:pt x="4151" y="1"/>
                    <a:pt x="4067" y="1"/>
                  </a:cubicBezTo>
                  <a:close/>
                </a:path>
              </a:pathLst>
            </a:custGeom>
            <a:solidFill>
              <a:srgbClr val="FFF4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632650" y="688925"/>
              <a:ext cx="143450" cy="133800"/>
            </a:xfrm>
            <a:custGeom>
              <a:rect b="b" l="l" r="r" t="t"/>
              <a:pathLst>
                <a:path extrusionOk="0" h="5352" w="5738">
                  <a:moveTo>
                    <a:pt x="3203" y="1"/>
                  </a:moveTo>
                  <a:cubicBezTo>
                    <a:pt x="2964" y="1"/>
                    <a:pt x="2722" y="60"/>
                    <a:pt x="2502" y="181"/>
                  </a:cubicBezTo>
                  <a:lnTo>
                    <a:pt x="901" y="1115"/>
                  </a:lnTo>
                  <a:cubicBezTo>
                    <a:pt x="234" y="1482"/>
                    <a:pt x="0" y="2349"/>
                    <a:pt x="401" y="3016"/>
                  </a:cubicBezTo>
                  <a:lnTo>
                    <a:pt x="1735" y="5351"/>
                  </a:lnTo>
                  <a:lnTo>
                    <a:pt x="5738" y="3050"/>
                  </a:lnTo>
                  <a:lnTo>
                    <a:pt x="4403" y="715"/>
                  </a:lnTo>
                  <a:cubicBezTo>
                    <a:pt x="4158" y="245"/>
                    <a:pt x="3687" y="1"/>
                    <a:pt x="3203" y="1"/>
                  </a:cubicBez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777750" y="823525"/>
              <a:ext cx="812275" cy="1409375"/>
            </a:xfrm>
            <a:custGeom>
              <a:rect b="b" l="l" r="r" t="t"/>
              <a:pathLst>
                <a:path extrusionOk="0" h="56375" w="32491">
                  <a:moveTo>
                    <a:pt x="668" y="1"/>
                  </a:moveTo>
                  <a:lnTo>
                    <a:pt x="0" y="368"/>
                  </a:lnTo>
                  <a:lnTo>
                    <a:pt x="31857" y="56374"/>
                  </a:lnTo>
                  <a:lnTo>
                    <a:pt x="32490" y="56008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746900" y="841050"/>
              <a:ext cx="812275" cy="1410200"/>
            </a:xfrm>
            <a:custGeom>
              <a:rect b="b" l="l" r="r" t="t"/>
              <a:pathLst>
                <a:path extrusionOk="0" h="56408" w="32491">
                  <a:moveTo>
                    <a:pt x="634" y="0"/>
                  </a:moveTo>
                  <a:lnTo>
                    <a:pt x="0" y="401"/>
                  </a:lnTo>
                  <a:lnTo>
                    <a:pt x="31823" y="56407"/>
                  </a:lnTo>
                  <a:lnTo>
                    <a:pt x="32490" y="56007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714375" y="859400"/>
              <a:ext cx="812275" cy="1409350"/>
            </a:xfrm>
            <a:custGeom>
              <a:rect b="b" l="l" r="r" t="t"/>
              <a:pathLst>
                <a:path extrusionOk="0" h="56374" w="32491">
                  <a:moveTo>
                    <a:pt x="634" y="0"/>
                  </a:moveTo>
                  <a:lnTo>
                    <a:pt x="0" y="367"/>
                  </a:lnTo>
                  <a:lnTo>
                    <a:pt x="31823" y="56374"/>
                  </a:lnTo>
                  <a:lnTo>
                    <a:pt x="32490" y="56007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5499925" y="2211925"/>
              <a:ext cx="163475" cy="231125"/>
            </a:xfrm>
            <a:custGeom>
              <a:rect b="b" l="l" r="r" t="t"/>
              <a:pathLst>
                <a:path extrusionOk="0" h="9245" w="6539">
                  <a:moveTo>
                    <a:pt x="3375" y="0"/>
                  </a:moveTo>
                  <a:cubicBezTo>
                    <a:pt x="3311" y="0"/>
                    <a:pt x="3244" y="19"/>
                    <a:pt x="3170" y="71"/>
                  </a:cubicBezTo>
                  <a:cubicBezTo>
                    <a:pt x="2836" y="271"/>
                    <a:pt x="3036" y="638"/>
                    <a:pt x="2703" y="838"/>
                  </a:cubicBezTo>
                  <a:cubicBezTo>
                    <a:pt x="2637" y="878"/>
                    <a:pt x="2577" y="893"/>
                    <a:pt x="2519" y="893"/>
                  </a:cubicBezTo>
                  <a:cubicBezTo>
                    <a:pt x="2343" y="893"/>
                    <a:pt x="2196" y="751"/>
                    <a:pt x="2019" y="751"/>
                  </a:cubicBezTo>
                  <a:cubicBezTo>
                    <a:pt x="1961" y="751"/>
                    <a:pt x="1901" y="766"/>
                    <a:pt x="1835" y="805"/>
                  </a:cubicBezTo>
                  <a:cubicBezTo>
                    <a:pt x="1502" y="1039"/>
                    <a:pt x="1702" y="1406"/>
                    <a:pt x="1368" y="1606"/>
                  </a:cubicBezTo>
                  <a:cubicBezTo>
                    <a:pt x="1291" y="1648"/>
                    <a:pt x="1219" y="1663"/>
                    <a:pt x="1151" y="1663"/>
                  </a:cubicBezTo>
                  <a:cubicBezTo>
                    <a:pt x="966" y="1663"/>
                    <a:pt x="809" y="1548"/>
                    <a:pt x="635" y="1548"/>
                  </a:cubicBezTo>
                  <a:cubicBezTo>
                    <a:pt x="571" y="1548"/>
                    <a:pt x="505" y="1563"/>
                    <a:pt x="434" y="1606"/>
                  </a:cubicBezTo>
                  <a:cubicBezTo>
                    <a:pt x="101" y="1806"/>
                    <a:pt x="334" y="2206"/>
                    <a:pt x="1" y="2406"/>
                  </a:cubicBezTo>
                  <a:lnTo>
                    <a:pt x="3904" y="6476"/>
                  </a:lnTo>
                  <a:lnTo>
                    <a:pt x="6539" y="9244"/>
                  </a:lnTo>
                  <a:lnTo>
                    <a:pt x="5505" y="5442"/>
                  </a:lnTo>
                  <a:lnTo>
                    <a:pt x="4037" y="105"/>
                  </a:lnTo>
                  <a:cubicBezTo>
                    <a:pt x="3981" y="133"/>
                    <a:pt x="3928" y="144"/>
                    <a:pt x="3878" y="144"/>
                  </a:cubicBezTo>
                  <a:cubicBezTo>
                    <a:pt x="3698" y="144"/>
                    <a:pt x="3550" y="0"/>
                    <a:pt x="3375" y="0"/>
                  </a:cubicBezTo>
                  <a:close/>
                </a:path>
              </a:pathLst>
            </a:custGeom>
            <a:solidFill>
              <a:srgbClr val="FFF4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5596675" y="2347950"/>
              <a:ext cx="65900" cy="95100"/>
            </a:xfrm>
            <a:custGeom>
              <a:rect b="b" l="l" r="r" t="t"/>
              <a:pathLst>
                <a:path extrusionOk="0" h="3804" w="2636">
                  <a:moveTo>
                    <a:pt x="1568" y="1"/>
                  </a:moveTo>
                  <a:cubicBezTo>
                    <a:pt x="1301" y="34"/>
                    <a:pt x="1001" y="134"/>
                    <a:pt x="734" y="301"/>
                  </a:cubicBezTo>
                  <a:cubicBezTo>
                    <a:pt x="467" y="468"/>
                    <a:pt x="200" y="768"/>
                    <a:pt x="0" y="1035"/>
                  </a:cubicBezTo>
                  <a:lnTo>
                    <a:pt x="2635" y="3803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2D2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424275" y="1513200"/>
              <a:ext cx="2054000" cy="2386725"/>
            </a:xfrm>
            <a:custGeom>
              <a:rect b="b" l="l" r="r" t="t"/>
              <a:pathLst>
                <a:path extrusionOk="0" h="95469" w="82160">
                  <a:moveTo>
                    <a:pt x="24885" y="0"/>
                  </a:moveTo>
                  <a:lnTo>
                    <a:pt x="1" y="76922"/>
                  </a:lnTo>
                  <a:lnTo>
                    <a:pt x="57242" y="95469"/>
                  </a:lnTo>
                  <a:lnTo>
                    <a:pt x="82159" y="18547"/>
                  </a:lnTo>
                  <a:lnTo>
                    <a:pt x="248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386750" y="1425625"/>
              <a:ext cx="2054000" cy="2385900"/>
            </a:xfrm>
            <a:custGeom>
              <a:rect b="b" l="l" r="r" t="t"/>
              <a:pathLst>
                <a:path extrusionOk="0" h="95436" w="82160">
                  <a:moveTo>
                    <a:pt x="24919" y="1"/>
                  </a:moveTo>
                  <a:lnTo>
                    <a:pt x="1" y="76922"/>
                  </a:lnTo>
                  <a:lnTo>
                    <a:pt x="57242" y="95436"/>
                  </a:lnTo>
                  <a:lnTo>
                    <a:pt x="82159" y="18514"/>
                  </a:lnTo>
                  <a:lnTo>
                    <a:pt x="249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917125" y="1554050"/>
              <a:ext cx="522075" cy="594625"/>
            </a:xfrm>
            <a:custGeom>
              <a:rect b="b" l="l" r="r" t="t"/>
              <a:pathLst>
                <a:path extrusionOk="0" h="23785" w="20883">
                  <a:moveTo>
                    <a:pt x="6172" y="1"/>
                  </a:moveTo>
                  <a:lnTo>
                    <a:pt x="1" y="19014"/>
                  </a:lnTo>
                  <a:lnTo>
                    <a:pt x="14745" y="23784"/>
                  </a:lnTo>
                  <a:lnTo>
                    <a:pt x="20882" y="4771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976350" y="1649250"/>
              <a:ext cx="364450" cy="376100"/>
            </a:xfrm>
            <a:custGeom>
              <a:rect b="b" l="l" r="r" t="t"/>
              <a:pathLst>
                <a:path extrusionOk="0" h="15044" w="14578">
                  <a:moveTo>
                    <a:pt x="9232" y="0"/>
                  </a:moveTo>
                  <a:cubicBezTo>
                    <a:pt x="8983" y="0"/>
                    <a:pt x="8732" y="19"/>
                    <a:pt x="8473" y="62"/>
                  </a:cubicBezTo>
                  <a:cubicBezTo>
                    <a:pt x="7239" y="296"/>
                    <a:pt x="6105" y="1063"/>
                    <a:pt x="5437" y="2130"/>
                  </a:cubicBezTo>
                  <a:cubicBezTo>
                    <a:pt x="4570" y="3598"/>
                    <a:pt x="4570" y="5566"/>
                    <a:pt x="3503" y="6934"/>
                  </a:cubicBezTo>
                  <a:cubicBezTo>
                    <a:pt x="3102" y="7467"/>
                    <a:pt x="2502" y="7934"/>
                    <a:pt x="1935" y="8368"/>
                  </a:cubicBezTo>
                  <a:cubicBezTo>
                    <a:pt x="1335" y="8768"/>
                    <a:pt x="801" y="9269"/>
                    <a:pt x="467" y="9869"/>
                  </a:cubicBezTo>
                  <a:cubicBezTo>
                    <a:pt x="134" y="10470"/>
                    <a:pt x="0" y="11270"/>
                    <a:pt x="334" y="11904"/>
                  </a:cubicBezTo>
                  <a:cubicBezTo>
                    <a:pt x="667" y="12471"/>
                    <a:pt x="1268" y="12805"/>
                    <a:pt x="1868" y="13071"/>
                  </a:cubicBezTo>
                  <a:cubicBezTo>
                    <a:pt x="3870" y="14039"/>
                    <a:pt x="6005" y="14639"/>
                    <a:pt x="8173" y="14939"/>
                  </a:cubicBezTo>
                  <a:cubicBezTo>
                    <a:pt x="8555" y="15003"/>
                    <a:pt x="8937" y="15044"/>
                    <a:pt x="9311" y="15044"/>
                  </a:cubicBezTo>
                  <a:cubicBezTo>
                    <a:pt x="9722" y="15044"/>
                    <a:pt x="10124" y="14995"/>
                    <a:pt x="10508" y="14873"/>
                  </a:cubicBezTo>
                  <a:cubicBezTo>
                    <a:pt x="11508" y="14539"/>
                    <a:pt x="12242" y="13639"/>
                    <a:pt x="12543" y="12705"/>
                  </a:cubicBezTo>
                  <a:cubicBezTo>
                    <a:pt x="12943" y="11737"/>
                    <a:pt x="12976" y="10703"/>
                    <a:pt x="13010" y="9702"/>
                  </a:cubicBezTo>
                  <a:cubicBezTo>
                    <a:pt x="13076" y="8702"/>
                    <a:pt x="13076" y="7634"/>
                    <a:pt x="13343" y="6633"/>
                  </a:cubicBezTo>
                  <a:cubicBezTo>
                    <a:pt x="13510" y="6033"/>
                    <a:pt x="13777" y="5399"/>
                    <a:pt x="14010" y="4765"/>
                  </a:cubicBezTo>
                  <a:cubicBezTo>
                    <a:pt x="14244" y="4232"/>
                    <a:pt x="14477" y="3698"/>
                    <a:pt x="14511" y="3098"/>
                  </a:cubicBezTo>
                  <a:cubicBezTo>
                    <a:pt x="14577" y="2564"/>
                    <a:pt x="14444" y="2030"/>
                    <a:pt x="14144" y="1563"/>
                  </a:cubicBezTo>
                  <a:cubicBezTo>
                    <a:pt x="13843" y="1130"/>
                    <a:pt x="13410" y="863"/>
                    <a:pt x="12909" y="696"/>
                  </a:cubicBezTo>
                  <a:cubicBezTo>
                    <a:pt x="12476" y="562"/>
                    <a:pt x="12076" y="562"/>
                    <a:pt x="11642" y="462"/>
                  </a:cubicBezTo>
                  <a:cubicBezTo>
                    <a:pt x="11342" y="429"/>
                    <a:pt x="11108" y="262"/>
                    <a:pt x="10808" y="196"/>
                  </a:cubicBezTo>
                  <a:cubicBezTo>
                    <a:pt x="10266" y="83"/>
                    <a:pt x="9755" y="0"/>
                    <a:pt x="9232" y="0"/>
                  </a:cubicBezTo>
                  <a:close/>
                </a:path>
              </a:pathLst>
            </a:custGeom>
            <a:solidFill>
              <a:srgbClr val="1A0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180650" y="1988525"/>
              <a:ext cx="81750" cy="150975"/>
            </a:xfrm>
            <a:custGeom>
              <a:rect b="b" l="l" r="r" t="t"/>
              <a:pathLst>
                <a:path extrusionOk="0" h="6039" w="3270">
                  <a:moveTo>
                    <a:pt x="1935" y="1"/>
                  </a:moveTo>
                  <a:lnTo>
                    <a:pt x="1" y="5071"/>
                  </a:lnTo>
                  <a:lnTo>
                    <a:pt x="2936" y="6038"/>
                  </a:lnTo>
                  <a:cubicBezTo>
                    <a:pt x="3103" y="4471"/>
                    <a:pt x="3270" y="901"/>
                    <a:pt x="1935" y="1"/>
                  </a:cubicBez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980525" y="1926825"/>
              <a:ext cx="251850" cy="197675"/>
            </a:xfrm>
            <a:custGeom>
              <a:rect b="b" l="l" r="r" t="t"/>
              <a:pathLst>
                <a:path extrusionOk="0" h="7907" w="10074">
                  <a:moveTo>
                    <a:pt x="2235" y="0"/>
                  </a:moveTo>
                  <a:cubicBezTo>
                    <a:pt x="2168" y="134"/>
                    <a:pt x="1968" y="601"/>
                    <a:pt x="1635" y="1268"/>
                  </a:cubicBezTo>
                  <a:cubicBezTo>
                    <a:pt x="1568" y="1468"/>
                    <a:pt x="1434" y="1702"/>
                    <a:pt x="1301" y="1968"/>
                  </a:cubicBezTo>
                  <a:cubicBezTo>
                    <a:pt x="1134" y="2302"/>
                    <a:pt x="934" y="2702"/>
                    <a:pt x="734" y="3169"/>
                  </a:cubicBezTo>
                  <a:cubicBezTo>
                    <a:pt x="634" y="3336"/>
                    <a:pt x="567" y="3536"/>
                    <a:pt x="467" y="3703"/>
                  </a:cubicBezTo>
                  <a:cubicBezTo>
                    <a:pt x="434" y="3770"/>
                    <a:pt x="434" y="3836"/>
                    <a:pt x="400" y="3870"/>
                  </a:cubicBezTo>
                  <a:lnTo>
                    <a:pt x="133" y="4370"/>
                  </a:lnTo>
                  <a:cubicBezTo>
                    <a:pt x="100" y="4504"/>
                    <a:pt x="100" y="4770"/>
                    <a:pt x="0" y="4937"/>
                  </a:cubicBezTo>
                  <a:lnTo>
                    <a:pt x="9006" y="7906"/>
                  </a:lnTo>
                  <a:cubicBezTo>
                    <a:pt x="9040" y="7739"/>
                    <a:pt x="9140" y="7206"/>
                    <a:pt x="9173" y="7039"/>
                  </a:cubicBezTo>
                  <a:cubicBezTo>
                    <a:pt x="9173" y="7005"/>
                    <a:pt x="9240" y="6905"/>
                    <a:pt x="9240" y="6872"/>
                  </a:cubicBezTo>
                  <a:cubicBezTo>
                    <a:pt x="9273" y="6572"/>
                    <a:pt x="9340" y="6338"/>
                    <a:pt x="9407" y="6071"/>
                  </a:cubicBezTo>
                  <a:cubicBezTo>
                    <a:pt x="9473" y="5638"/>
                    <a:pt x="9574" y="5171"/>
                    <a:pt x="9640" y="4737"/>
                  </a:cubicBezTo>
                  <a:cubicBezTo>
                    <a:pt x="9740" y="4470"/>
                    <a:pt x="9774" y="4203"/>
                    <a:pt x="9807" y="3970"/>
                  </a:cubicBezTo>
                  <a:cubicBezTo>
                    <a:pt x="9907" y="3470"/>
                    <a:pt x="9974" y="3036"/>
                    <a:pt x="10074" y="2636"/>
                  </a:cubicBezTo>
                  <a:lnTo>
                    <a:pt x="10074" y="2536"/>
                  </a:lnTo>
                  <a:lnTo>
                    <a:pt x="9774" y="2335"/>
                  </a:lnTo>
                  <a:lnTo>
                    <a:pt x="9607" y="2202"/>
                  </a:lnTo>
                  <a:lnTo>
                    <a:pt x="8740" y="1602"/>
                  </a:lnTo>
                  <a:lnTo>
                    <a:pt x="8573" y="1468"/>
                  </a:lnTo>
                  <a:lnTo>
                    <a:pt x="8139" y="1168"/>
                  </a:lnTo>
                  <a:lnTo>
                    <a:pt x="8072" y="1135"/>
                  </a:lnTo>
                  <a:lnTo>
                    <a:pt x="7672" y="834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071400" y="1925150"/>
              <a:ext cx="125125" cy="78650"/>
            </a:xfrm>
            <a:custGeom>
              <a:rect b="b" l="l" r="r" t="t"/>
              <a:pathLst>
                <a:path extrusionOk="0" h="3146" w="5005">
                  <a:moveTo>
                    <a:pt x="268" y="1"/>
                  </a:moveTo>
                  <a:lnTo>
                    <a:pt x="268" y="34"/>
                  </a:lnTo>
                  <a:cubicBezTo>
                    <a:pt x="268" y="201"/>
                    <a:pt x="335" y="368"/>
                    <a:pt x="501" y="401"/>
                  </a:cubicBezTo>
                  <a:cubicBezTo>
                    <a:pt x="134" y="601"/>
                    <a:pt x="1" y="1168"/>
                    <a:pt x="134" y="1568"/>
                  </a:cubicBezTo>
                  <a:cubicBezTo>
                    <a:pt x="268" y="2002"/>
                    <a:pt x="635" y="2336"/>
                    <a:pt x="1035" y="2436"/>
                  </a:cubicBezTo>
                  <a:cubicBezTo>
                    <a:pt x="1210" y="2511"/>
                    <a:pt x="1348" y="2548"/>
                    <a:pt x="1490" y="2548"/>
                  </a:cubicBezTo>
                  <a:cubicBezTo>
                    <a:pt x="1537" y="2548"/>
                    <a:pt x="1585" y="2544"/>
                    <a:pt x="1635" y="2536"/>
                  </a:cubicBezTo>
                  <a:cubicBezTo>
                    <a:pt x="1802" y="2502"/>
                    <a:pt x="2002" y="2402"/>
                    <a:pt x="2136" y="2269"/>
                  </a:cubicBezTo>
                  <a:cubicBezTo>
                    <a:pt x="2169" y="2436"/>
                    <a:pt x="2303" y="2669"/>
                    <a:pt x="2436" y="2769"/>
                  </a:cubicBezTo>
                  <a:cubicBezTo>
                    <a:pt x="2536" y="2936"/>
                    <a:pt x="2703" y="3036"/>
                    <a:pt x="2903" y="3070"/>
                  </a:cubicBezTo>
                  <a:cubicBezTo>
                    <a:pt x="3064" y="3119"/>
                    <a:pt x="3235" y="3146"/>
                    <a:pt x="3403" y="3146"/>
                  </a:cubicBezTo>
                  <a:cubicBezTo>
                    <a:pt x="3686" y="3146"/>
                    <a:pt x="3961" y="3070"/>
                    <a:pt x="4171" y="2903"/>
                  </a:cubicBezTo>
                  <a:cubicBezTo>
                    <a:pt x="4504" y="2669"/>
                    <a:pt x="4704" y="2169"/>
                    <a:pt x="4538" y="1735"/>
                  </a:cubicBezTo>
                  <a:lnTo>
                    <a:pt x="4538" y="1735"/>
                  </a:lnTo>
                  <a:cubicBezTo>
                    <a:pt x="4583" y="1763"/>
                    <a:pt x="4629" y="1775"/>
                    <a:pt x="4675" y="1775"/>
                  </a:cubicBezTo>
                  <a:cubicBezTo>
                    <a:pt x="4794" y="1775"/>
                    <a:pt x="4908" y="1689"/>
                    <a:pt x="5005" y="1568"/>
                  </a:cubicBezTo>
                  <a:lnTo>
                    <a:pt x="4871" y="1435"/>
                  </a:lnTo>
                  <a:lnTo>
                    <a:pt x="4471" y="1168"/>
                  </a:lnTo>
                  <a:lnTo>
                    <a:pt x="4371" y="1101"/>
                  </a:lnTo>
                  <a:lnTo>
                    <a:pt x="4004" y="835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3917975" y="1925975"/>
              <a:ext cx="119275" cy="129300"/>
            </a:xfrm>
            <a:custGeom>
              <a:rect b="b" l="l" r="r" t="t"/>
              <a:pathLst>
                <a:path extrusionOk="0" h="5172" w="4771">
                  <a:moveTo>
                    <a:pt x="4770" y="1"/>
                  </a:moveTo>
                  <a:cubicBezTo>
                    <a:pt x="3269" y="1"/>
                    <a:pt x="567" y="2403"/>
                    <a:pt x="567" y="2403"/>
                  </a:cubicBezTo>
                  <a:lnTo>
                    <a:pt x="0" y="4171"/>
                  </a:lnTo>
                  <a:lnTo>
                    <a:pt x="3102" y="5171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104775" y="1690200"/>
              <a:ext cx="206725" cy="276475"/>
            </a:xfrm>
            <a:custGeom>
              <a:rect b="b" l="l" r="r" t="t"/>
              <a:pathLst>
                <a:path extrusionOk="0" h="11059" w="8269">
                  <a:moveTo>
                    <a:pt x="4403" y="0"/>
                  </a:moveTo>
                  <a:cubicBezTo>
                    <a:pt x="3729" y="0"/>
                    <a:pt x="3078" y="194"/>
                    <a:pt x="2569" y="659"/>
                  </a:cubicBezTo>
                  <a:cubicBezTo>
                    <a:pt x="2068" y="1126"/>
                    <a:pt x="1401" y="2761"/>
                    <a:pt x="1001" y="3795"/>
                  </a:cubicBezTo>
                  <a:cubicBezTo>
                    <a:pt x="968" y="3828"/>
                    <a:pt x="901" y="3928"/>
                    <a:pt x="901" y="3961"/>
                  </a:cubicBezTo>
                  <a:cubicBezTo>
                    <a:pt x="734" y="4428"/>
                    <a:pt x="634" y="4729"/>
                    <a:pt x="634" y="4729"/>
                  </a:cubicBezTo>
                  <a:lnTo>
                    <a:pt x="634" y="4762"/>
                  </a:lnTo>
                  <a:cubicBezTo>
                    <a:pt x="634" y="4829"/>
                    <a:pt x="667" y="4995"/>
                    <a:pt x="667" y="5262"/>
                  </a:cubicBezTo>
                  <a:cubicBezTo>
                    <a:pt x="701" y="6096"/>
                    <a:pt x="634" y="7797"/>
                    <a:pt x="0" y="9732"/>
                  </a:cubicBezTo>
                  <a:cubicBezTo>
                    <a:pt x="84" y="10594"/>
                    <a:pt x="778" y="11059"/>
                    <a:pt x="1472" y="11059"/>
                  </a:cubicBezTo>
                  <a:cubicBezTo>
                    <a:pt x="1879" y="11059"/>
                    <a:pt x="2285" y="10899"/>
                    <a:pt x="2569" y="10566"/>
                  </a:cubicBezTo>
                  <a:cubicBezTo>
                    <a:pt x="3036" y="9098"/>
                    <a:pt x="3536" y="8898"/>
                    <a:pt x="4303" y="8631"/>
                  </a:cubicBezTo>
                  <a:cubicBezTo>
                    <a:pt x="4637" y="8531"/>
                    <a:pt x="4970" y="8465"/>
                    <a:pt x="5371" y="8298"/>
                  </a:cubicBezTo>
                  <a:cubicBezTo>
                    <a:pt x="6038" y="7998"/>
                    <a:pt x="6638" y="7497"/>
                    <a:pt x="7105" y="6563"/>
                  </a:cubicBezTo>
                  <a:cubicBezTo>
                    <a:pt x="7506" y="5729"/>
                    <a:pt x="7806" y="4495"/>
                    <a:pt x="8073" y="2794"/>
                  </a:cubicBezTo>
                  <a:cubicBezTo>
                    <a:pt x="8268" y="1451"/>
                    <a:pt x="6246" y="0"/>
                    <a:pt x="4403" y="0"/>
                  </a:cubicBezTo>
                  <a:close/>
                </a:path>
              </a:pathLst>
            </a:custGeom>
            <a:solidFill>
              <a:srgbClr val="FEA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119775" y="1666425"/>
              <a:ext cx="200175" cy="122175"/>
            </a:xfrm>
            <a:custGeom>
              <a:rect b="b" l="l" r="r" t="t"/>
              <a:pathLst>
                <a:path extrusionOk="0" h="4887" w="8007">
                  <a:moveTo>
                    <a:pt x="3645" y="1"/>
                  </a:moveTo>
                  <a:cubicBezTo>
                    <a:pt x="3411" y="1"/>
                    <a:pt x="3176" y="22"/>
                    <a:pt x="2936" y="76"/>
                  </a:cubicBezTo>
                  <a:cubicBezTo>
                    <a:pt x="2002" y="276"/>
                    <a:pt x="1202" y="1076"/>
                    <a:pt x="701" y="1944"/>
                  </a:cubicBezTo>
                  <a:cubicBezTo>
                    <a:pt x="234" y="2878"/>
                    <a:pt x="201" y="3878"/>
                    <a:pt x="1" y="4879"/>
                  </a:cubicBezTo>
                  <a:cubicBezTo>
                    <a:pt x="83" y="4884"/>
                    <a:pt x="167" y="4887"/>
                    <a:pt x="250" y="4887"/>
                  </a:cubicBezTo>
                  <a:cubicBezTo>
                    <a:pt x="708" y="4887"/>
                    <a:pt x="1179" y="4804"/>
                    <a:pt x="1602" y="4579"/>
                  </a:cubicBezTo>
                  <a:cubicBezTo>
                    <a:pt x="2102" y="4345"/>
                    <a:pt x="2569" y="3945"/>
                    <a:pt x="2869" y="3511"/>
                  </a:cubicBezTo>
                  <a:cubicBezTo>
                    <a:pt x="2920" y="3513"/>
                    <a:pt x="2971" y="3514"/>
                    <a:pt x="3022" y="3514"/>
                  </a:cubicBezTo>
                  <a:cubicBezTo>
                    <a:pt x="3875" y="3514"/>
                    <a:pt x="4749" y="3254"/>
                    <a:pt x="5505" y="2844"/>
                  </a:cubicBezTo>
                  <a:cubicBezTo>
                    <a:pt x="5738" y="2711"/>
                    <a:pt x="6005" y="2544"/>
                    <a:pt x="6072" y="2277"/>
                  </a:cubicBezTo>
                  <a:cubicBezTo>
                    <a:pt x="6205" y="3245"/>
                    <a:pt x="6705" y="4179"/>
                    <a:pt x="7406" y="4779"/>
                  </a:cubicBezTo>
                  <a:cubicBezTo>
                    <a:pt x="8006" y="3912"/>
                    <a:pt x="7906" y="2677"/>
                    <a:pt x="7339" y="1777"/>
                  </a:cubicBezTo>
                  <a:cubicBezTo>
                    <a:pt x="6739" y="910"/>
                    <a:pt x="5738" y="376"/>
                    <a:pt x="4704" y="109"/>
                  </a:cubicBezTo>
                  <a:cubicBezTo>
                    <a:pt x="4344" y="49"/>
                    <a:pt x="3996" y="1"/>
                    <a:pt x="3645" y="1"/>
                  </a:cubicBezTo>
                  <a:close/>
                </a:path>
              </a:pathLst>
            </a:custGeom>
            <a:solidFill>
              <a:srgbClr val="1A0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255700" y="1798925"/>
              <a:ext cx="30900" cy="17325"/>
            </a:xfrm>
            <a:custGeom>
              <a:rect b="b" l="l" r="r" t="t"/>
              <a:pathLst>
                <a:path extrusionOk="0" h="693" w="1236">
                  <a:moveTo>
                    <a:pt x="414" y="0"/>
                  </a:moveTo>
                  <a:cubicBezTo>
                    <a:pt x="321" y="0"/>
                    <a:pt x="227" y="15"/>
                    <a:pt x="134" y="46"/>
                  </a:cubicBezTo>
                  <a:cubicBezTo>
                    <a:pt x="68" y="46"/>
                    <a:pt x="1" y="146"/>
                    <a:pt x="1" y="280"/>
                  </a:cubicBezTo>
                  <a:lnTo>
                    <a:pt x="34" y="313"/>
                  </a:lnTo>
                  <a:cubicBezTo>
                    <a:pt x="57" y="335"/>
                    <a:pt x="79" y="343"/>
                    <a:pt x="102" y="343"/>
                  </a:cubicBezTo>
                  <a:cubicBezTo>
                    <a:pt x="149" y="343"/>
                    <a:pt x="201" y="313"/>
                    <a:pt x="268" y="313"/>
                  </a:cubicBezTo>
                  <a:cubicBezTo>
                    <a:pt x="290" y="302"/>
                    <a:pt x="316" y="298"/>
                    <a:pt x="343" y="298"/>
                  </a:cubicBezTo>
                  <a:cubicBezTo>
                    <a:pt x="397" y="298"/>
                    <a:pt x="457" y="313"/>
                    <a:pt x="501" y="313"/>
                  </a:cubicBezTo>
                  <a:cubicBezTo>
                    <a:pt x="668" y="380"/>
                    <a:pt x="835" y="446"/>
                    <a:pt x="935" y="613"/>
                  </a:cubicBezTo>
                  <a:cubicBezTo>
                    <a:pt x="953" y="668"/>
                    <a:pt x="982" y="693"/>
                    <a:pt x="1020" y="693"/>
                  </a:cubicBezTo>
                  <a:cubicBezTo>
                    <a:pt x="1052" y="693"/>
                    <a:pt x="1090" y="676"/>
                    <a:pt x="1135" y="646"/>
                  </a:cubicBezTo>
                  <a:cubicBezTo>
                    <a:pt x="1168" y="613"/>
                    <a:pt x="1235" y="546"/>
                    <a:pt x="1168" y="446"/>
                  </a:cubicBezTo>
                  <a:cubicBezTo>
                    <a:pt x="1015" y="164"/>
                    <a:pt x="723" y="0"/>
                    <a:pt x="414" y="0"/>
                  </a:cubicBezTo>
                  <a:close/>
                </a:path>
              </a:pathLst>
            </a:custGeom>
            <a:solidFill>
              <a:srgbClr val="1A0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198175" y="1781275"/>
              <a:ext cx="36700" cy="16300"/>
            </a:xfrm>
            <a:custGeom>
              <a:rect b="b" l="l" r="r" t="t"/>
              <a:pathLst>
                <a:path extrusionOk="0" h="652" w="1468">
                  <a:moveTo>
                    <a:pt x="492" y="1"/>
                  </a:moveTo>
                  <a:cubicBezTo>
                    <a:pt x="373" y="1"/>
                    <a:pt x="252" y="18"/>
                    <a:pt x="134" y="52"/>
                  </a:cubicBezTo>
                  <a:cubicBezTo>
                    <a:pt x="67" y="118"/>
                    <a:pt x="0" y="185"/>
                    <a:pt x="67" y="285"/>
                  </a:cubicBezTo>
                  <a:cubicBezTo>
                    <a:pt x="91" y="332"/>
                    <a:pt x="148" y="379"/>
                    <a:pt x="202" y="379"/>
                  </a:cubicBezTo>
                  <a:cubicBezTo>
                    <a:pt x="225" y="379"/>
                    <a:pt x="248" y="371"/>
                    <a:pt x="267" y="352"/>
                  </a:cubicBezTo>
                  <a:cubicBezTo>
                    <a:pt x="338" y="324"/>
                    <a:pt x="414" y="313"/>
                    <a:pt x="494" y="313"/>
                  </a:cubicBezTo>
                  <a:cubicBezTo>
                    <a:pt x="603" y="313"/>
                    <a:pt x="719" y="333"/>
                    <a:pt x="834" y="352"/>
                  </a:cubicBezTo>
                  <a:cubicBezTo>
                    <a:pt x="934" y="385"/>
                    <a:pt x="1001" y="452"/>
                    <a:pt x="1101" y="519"/>
                  </a:cubicBezTo>
                  <a:cubicBezTo>
                    <a:pt x="1168" y="552"/>
                    <a:pt x="1234" y="652"/>
                    <a:pt x="1301" y="652"/>
                  </a:cubicBezTo>
                  <a:cubicBezTo>
                    <a:pt x="1368" y="652"/>
                    <a:pt x="1368" y="652"/>
                    <a:pt x="1401" y="619"/>
                  </a:cubicBezTo>
                  <a:cubicBezTo>
                    <a:pt x="1435" y="585"/>
                    <a:pt x="1468" y="452"/>
                    <a:pt x="1401" y="418"/>
                  </a:cubicBezTo>
                  <a:cubicBezTo>
                    <a:pt x="1177" y="145"/>
                    <a:pt x="842" y="1"/>
                    <a:pt x="492" y="1"/>
                  </a:cubicBezTo>
                  <a:close/>
                </a:path>
              </a:pathLst>
            </a:custGeom>
            <a:solidFill>
              <a:srgbClr val="1A0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209850" y="1839775"/>
              <a:ext cx="31700" cy="20700"/>
            </a:xfrm>
            <a:custGeom>
              <a:rect b="b" l="l" r="r" t="t"/>
              <a:pathLst>
                <a:path extrusionOk="0" h="828" w="1268">
                  <a:moveTo>
                    <a:pt x="169" y="1"/>
                  </a:moveTo>
                  <a:cubicBezTo>
                    <a:pt x="155" y="1"/>
                    <a:pt x="142" y="5"/>
                    <a:pt x="134" y="13"/>
                  </a:cubicBezTo>
                  <a:cubicBezTo>
                    <a:pt x="100" y="80"/>
                    <a:pt x="0" y="147"/>
                    <a:pt x="67" y="180"/>
                  </a:cubicBezTo>
                  <a:cubicBezTo>
                    <a:pt x="100" y="413"/>
                    <a:pt x="334" y="647"/>
                    <a:pt x="667" y="780"/>
                  </a:cubicBezTo>
                  <a:cubicBezTo>
                    <a:pt x="762" y="804"/>
                    <a:pt x="873" y="828"/>
                    <a:pt x="989" y="828"/>
                  </a:cubicBezTo>
                  <a:cubicBezTo>
                    <a:pt x="1037" y="828"/>
                    <a:pt x="1086" y="824"/>
                    <a:pt x="1134" y="814"/>
                  </a:cubicBezTo>
                  <a:cubicBezTo>
                    <a:pt x="1234" y="814"/>
                    <a:pt x="1268" y="747"/>
                    <a:pt x="1268" y="647"/>
                  </a:cubicBezTo>
                  <a:cubicBezTo>
                    <a:pt x="1268" y="580"/>
                    <a:pt x="1168" y="514"/>
                    <a:pt x="1101" y="514"/>
                  </a:cubicBezTo>
                  <a:cubicBezTo>
                    <a:pt x="1046" y="526"/>
                    <a:pt x="993" y="532"/>
                    <a:pt x="942" y="532"/>
                  </a:cubicBezTo>
                  <a:cubicBezTo>
                    <a:pt x="588" y="532"/>
                    <a:pt x="330" y="259"/>
                    <a:pt x="300" y="113"/>
                  </a:cubicBezTo>
                  <a:cubicBezTo>
                    <a:pt x="275" y="38"/>
                    <a:pt x="213" y="1"/>
                    <a:pt x="169" y="1"/>
                  </a:cubicBezTo>
                  <a:close/>
                </a:path>
              </a:pathLst>
            </a:custGeom>
            <a:solidFill>
              <a:srgbClr val="C1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234025" y="1830925"/>
              <a:ext cx="11700" cy="11225"/>
            </a:xfrm>
            <a:custGeom>
              <a:rect b="b" l="l" r="r" t="t"/>
              <a:pathLst>
                <a:path extrusionOk="0" h="449" w="468">
                  <a:moveTo>
                    <a:pt x="34" y="0"/>
                  </a:moveTo>
                  <a:lnTo>
                    <a:pt x="1" y="34"/>
                  </a:lnTo>
                  <a:lnTo>
                    <a:pt x="34" y="100"/>
                  </a:lnTo>
                  <a:cubicBezTo>
                    <a:pt x="67" y="78"/>
                    <a:pt x="97" y="71"/>
                    <a:pt x="125" y="71"/>
                  </a:cubicBezTo>
                  <a:cubicBezTo>
                    <a:pt x="182" y="71"/>
                    <a:pt x="234" y="100"/>
                    <a:pt x="301" y="100"/>
                  </a:cubicBezTo>
                  <a:cubicBezTo>
                    <a:pt x="334" y="134"/>
                    <a:pt x="334" y="200"/>
                    <a:pt x="267" y="334"/>
                  </a:cubicBezTo>
                  <a:cubicBezTo>
                    <a:pt x="267" y="434"/>
                    <a:pt x="267" y="434"/>
                    <a:pt x="301" y="434"/>
                  </a:cubicBezTo>
                  <a:cubicBezTo>
                    <a:pt x="468" y="200"/>
                    <a:pt x="434" y="100"/>
                    <a:pt x="334" y="34"/>
                  </a:cubicBezTo>
                  <a:cubicBezTo>
                    <a:pt x="267" y="0"/>
                    <a:pt x="167" y="0"/>
                    <a:pt x="34" y="0"/>
                  </a:cubicBezTo>
                  <a:close/>
                  <a:moveTo>
                    <a:pt x="301" y="434"/>
                  </a:moveTo>
                  <a:cubicBezTo>
                    <a:pt x="301" y="445"/>
                    <a:pt x="305" y="449"/>
                    <a:pt x="308" y="449"/>
                  </a:cubicBezTo>
                  <a:cubicBezTo>
                    <a:pt x="316" y="449"/>
                    <a:pt x="323" y="434"/>
                    <a:pt x="301" y="434"/>
                  </a:cubicBezTo>
                  <a:close/>
                </a:path>
              </a:pathLst>
            </a:custGeom>
            <a:solidFill>
              <a:srgbClr val="C1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205675" y="1803250"/>
              <a:ext cx="15025" cy="13675"/>
            </a:xfrm>
            <a:custGeom>
              <a:rect b="b" l="l" r="r" t="t"/>
              <a:pathLst>
                <a:path extrusionOk="0" h="547" w="601">
                  <a:moveTo>
                    <a:pt x="337" y="0"/>
                  </a:moveTo>
                  <a:cubicBezTo>
                    <a:pt x="200" y="0"/>
                    <a:pt x="92" y="91"/>
                    <a:pt x="34" y="207"/>
                  </a:cubicBezTo>
                  <a:cubicBezTo>
                    <a:pt x="0" y="307"/>
                    <a:pt x="101" y="473"/>
                    <a:pt x="201" y="540"/>
                  </a:cubicBezTo>
                  <a:cubicBezTo>
                    <a:pt x="218" y="545"/>
                    <a:pt x="237" y="547"/>
                    <a:pt x="256" y="547"/>
                  </a:cubicBezTo>
                  <a:cubicBezTo>
                    <a:pt x="376" y="547"/>
                    <a:pt x="505" y="460"/>
                    <a:pt x="534" y="373"/>
                  </a:cubicBezTo>
                  <a:cubicBezTo>
                    <a:pt x="601" y="240"/>
                    <a:pt x="501" y="73"/>
                    <a:pt x="401" y="6"/>
                  </a:cubicBezTo>
                  <a:cubicBezTo>
                    <a:pt x="379" y="2"/>
                    <a:pt x="357" y="0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213175" y="1806400"/>
              <a:ext cx="4200" cy="4525"/>
            </a:xfrm>
            <a:custGeom>
              <a:rect b="b" l="l" r="r" t="t"/>
              <a:pathLst>
                <a:path extrusionOk="0" h="181" w="168">
                  <a:moveTo>
                    <a:pt x="96" y="1"/>
                  </a:moveTo>
                  <a:cubicBezTo>
                    <a:pt x="54" y="1"/>
                    <a:pt x="1" y="32"/>
                    <a:pt x="1" y="81"/>
                  </a:cubicBezTo>
                  <a:cubicBezTo>
                    <a:pt x="1" y="114"/>
                    <a:pt x="1" y="181"/>
                    <a:pt x="34" y="181"/>
                  </a:cubicBezTo>
                  <a:cubicBezTo>
                    <a:pt x="101" y="181"/>
                    <a:pt x="167" y="181"/>
                    <a:pt x="167" y="147"/>
                  </a:cubicBezTo>
                  <a:cubicBezTo>
                    <a:pt x="167" y="114"/>
                    <a:pt x="167" y="14"/>
                    <a:pt x="134" y="14"/>
                  </a:cubicBezTo>
                  <a:cubicBezTo>
                    <a:pt x="125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254050" y="1819075"/>
              <a:ext cx="14200" cy="13225"/>
            </a:xfrm>
            <a:custGeom>
              <a:rect b="b" l="l" r="r" t="t"/>
              <a:pathLst>
                <a:path extrusionOk="0" h="529" w="568">
                  <a:moveTo>
                    <a:pt x="312" y="1"/>
                  </a:moveTo>
                  <a:cubicBezTo>
                    <a:pt x="191" y="1"/>
                    <a:pt x="62" y="87"/>
                    <a:pt x="34" y="174"/>
                  </a:cubicBezTo>
                  <a:cubicBezTo>
                    <a:pt x="0" y="307"/>
                    <a:pt x="67" y="474"/>
                    <a:pt x="200" y="508"/>
                  </a:cubicBezTo>
                  <a:cubicBezTo>
                    <a:pt x="230" y="522"/>
                    <a:pt x="260" y="529"/>
                    <a:pt x="291" y="529"/>
                  </a:cubicBezTo>
                  <a:cubicBezTo>
                    <a:pt x="400" y="529"/>
                    <a:pt x="508" y="445"/>
                    <a:pt x="534" y="341"/>
                  </a:cubicBezTo>
                  <a:cubicBezTo>
                    <a:pt x="567" y="207"/>
                    <a:pt x="501" y="74"/>
                    <a:pt x="367" y="7"/>
                  </a:cubicBezTo>
                  <a:cubicBezTo>
                    <a:pt x="349" y="3"/>
                    <a:pt x="331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262375" y="1822575"/>
              <a:ext cx="4200" cy="4200"/>
            </a:xfrm>
            <a:custGeom>
              <a:rect b="b" l="l" r="r" t="t"/>
              <a:pathLst>
                <a:path extrusionOk="0" h="168" w="168">
                  <a:moveTo>
                    <a:pt x="134" y="1"/>
                  </a:moveTo>
                  <a:cubicBezTo>
                    <a:pt x="34" y="1"/>
                    <a:pt x="1" y="1"/>
                    <a:pt x="1" y="34"/>
                  </a:cubicBezTo>
                  <a:cubicBezTo>
                    <a:pt x="1" y="67"/>
                    <a:pt x="1" y="167"/>
                    <a:pt x="34" y="167"/>
                  </a:cubicBezTo>
                  <a:cubicBezTo>
                    <a:pt x="67" y="167"/>
                    <a:pt x="168" y="167"/>
                    <a:pt x="168" y="134"/>
                  </a:cubicBezTo>
                  <a:cubicBezTo>
                    <a:pt x="168" y="101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091425" y="1769650"/>
              <a:ext cx="49225" cy="50850"/>
            </a:xfrm>
            <a:custGeom>
              <a:rect b="b" l="l" r="r" t="t"/>
              <a:pathLst>
                <a:path extrusionOk="0" h="2034" w="1969">
                  <a:moveTo>
                    <a:pt x="834" y="0"/>
                  </a:moveTo>
                  <a:cubicBezTo>
                    <a:pt x="744" y="0"/>
                    <a:pt x="654" y="16"/>
                    <a:pt x="568" y="50"/>
                  </a:cubicBezTo>
                  <a:cubicBezTo>
                    <a:pt x="167" y="216"/>
                    <a:pt x="1" y="783"/>
                    <a:pt x="201" y="1317"/>
                  </a:cubicBezTo>
                  <a:cubicBezTo>
                    <a:pt x="361" y="1772"/>
                    <a:pt x="757" y="2033"/>
                    <a:pt x="1114" y="2033"/>
                  </a:cubicBezTo>
                  <a:cubicBezTo>
                    <a:pt x="1203" y="2033"/>
                    <a:pt x="1289" y="2017"/>
                    <a:pt x="1368" y="1984"/>
                  </a:cubicBezTo>
                  <a:cubicBezTo>
                    <a:pt x="1802" y="1817"/>
                    <a:pt x="1969" y="1250"/>
                    <a:pt x="1735" y="717"/>
                  </a:cubicBezTo>
                  <a:cubicBezTo>
                    <a:pt x="1575" y="262"/>
                    <a:pt x="1200" y="0"/>
                    <a:pt x="834" y="0"/>
                  </a:cubicBezTo>
                  <a:close/>
                </a:path>
              </a:pathLst>
            </a:custGeom>
            <a:solidFill>
              <a:srgbClr val="FEA3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100600" y="1777325"/>
              <a:ext cx="28375" cy="33600"/>
            </a:xfrm>
            <a:custGeom>
              <a:rect b="b" l="l" r="r" t="t"/>
              <a:pathLst>
                <a:path extrusionOk="0" h="1344" w="1135">
                  <a:moveTo>
                    <a:pt x="458" y="1"/>
                  </a:moveTo>
                  <a:cubicBezTo>
                    <a:pt x="427" y="1"/>
                    <a:pt x="396" y="4"/>
                    <a:pt x="367" y="9"/>
                  </a:cubicBezTo>
                  <a:cubicBezTo>
                    <a:pt x="167" y="76"/>
                    <a:pt x="0" y="276"/>
                    <a:pt x="0" y="410"/>
                  </a:cubicBezTo>
                  <a:cubicBezTo>
                    <a:pt x="0" y="443"/>
                    <a:pt x="34" y="476"/>
                    <a:pt x="67" y="476"/>
                  </a:cubicBezTo>
                  <a:cubicBezTo>
                    <a:pt x="134" y="476"/>
                    <a:pt x="167" y="443"/>
                    <a:pt x="167" y="410"/>
                  </a:cubicBezTo>
                  <a:cubicBezTo>
                    <a:pt x="167" y="243"/>
                    <a:pt x="301" y="143"/>
                    <a:pt x="401" y="109"/>
                  </a:cubicBezTo>
                  <a:cubicBezTo>
                    <a:pt x="534" y="109"/>
                    <a:pt x="668" y="109"/>
                    <a:pt x="734" y="176"/>
                  </a:cubicBezTo>
                  <a:cubicBezTo>
                    <a:pt x="701" y="176"/>
                    <a:pt x="668" y="176"/>
                    <a:pt x="634" y="210"/>
                  </a:cubicBezTo>
                  <a:cubicBezTo>
                    <a:pt x="501" y="310"/>
                    <a:pt x="401" y="376"/>
                    <a:pt x="401" y="510"/>
                  </a:cubicBezTo>
                  <a:cubicBezTo>
                    <a:pt x="401" y="543"/>
                    <a:pt x="401" y="610"/>
                    <a:pt x="467" y="610"/>
                  </a:cubicBezTo>
                  <a:cubicBezTo>
                    <a:pt x="476" y="619"/>
                    <a:pt x="485" y="623"/>
                    <a:pt x="494" y="623"/>
                  </a:cubicBezTo>
                  <a:cubicBezTo>
                    <a:pt x="516" y="623"/>
                    <a:pt x="534" y="592"/>
                    <a:pt x="534" y="543"/>
                  </a:cubicBezTo>
                  <a:cubicBezTo>
                    <a:pt x="534" y="510"/>
                    <a:pt x="568" y="443"/>
                    <a:pt x="668" y="376"/>
                  </a:cubicBezTo>
                  <a:cubicBezTo>
                    <a:pt x="684" y="360"/>
                    <a:pt x="718" y="351"/>
                    <a:pt x="755" y="351"/>
                  </a:cubicBezTo>
                  <a:cubicBezTo>
                    <a:pt x="793" y="351"/>
                    <a:pt x="834" y="360"/>
                    <a:pt x="868" y="376"/>
                  </a:cubicBezTo>
                  <a:cubicBezTo>
                    <a:pt x="901" y="443"/>
                    <a:pt x="901" y="443"/>
                    <a:pt x="901" y="476"/>
                  </a:cubicBezTo>
                  <a:cubicBezTo>
                    <a:pt x="901" y="543"/>
                    <a:pt x="901" y="610"/>
                    <a:pt x="868" y="643"/>
                  </a:cubicBezTo>
                  <a:cubicBezTo>
                    <a:pt x="868" y="677"/>
                    <a:pt x="801" y="677"/>
                    <a:pt x="734" y="710"/>
                  </a:cubicBezTo>
                  <a:cubicBezTo>
                    <a:pt x="701" y="710"/>
                    <a:pt x="634" y="777"/>
                    <a:pt x="568" y="810"/>
                  </a:cubicBezTo>
                  <a:cubicBezTo>
                    <a:pt x="467" y="943"/>
                    <a:pt x="467" y="1043"/>
                    <a:pt x="501" y="1177"/>
                  </a:cubicBezTo>
                  <a:cubicBezTo>
                    <a:pt x="534" y="1277"/>
                    <a:pt x="634" y="1310"/>
                    <a:pt x="701" y="1344"/>
                  </a:cubicBezTo>
                  <a:lnTo>
                    <a:pt x="834" y="1344"/>
                  </a:lnTo>
                  <a:cubicBezTo>
                    <a:pt x="868" y="1344"/>
                    <a:pt x="901" y="1310"/>
                    <a:pt x="901" y="1277"/>
                  </a:cubicBezTo>
                  <a:cubicBezTo>
                    <a:pt x="901" y="1210"/>
                    <a:pt x="868" y="1177"/>
                    <a:pt x="834" y="1177"/>
                  </a:cubicBezTo>
                  <a:cubicBezTo>
                    <a:pt x="734" y="1177"/>
                    <a:pt x="701" y="1144"/>
                    <a:pt x="668" y="1110"/>
                  </a:cubicBezTo>
                  <a:cubicBezTo>
                    <a:pt x="634" y="1010"/>
                    <a:pt x="668" y="943"/>
                    <a:pt x="701" y="877"/>
                  </a:cubicBezTo>
                  <a:cubicBezTo>
                    <a:pt x="768" y="843"/>
                    <a:pt x="801" y="810"/>
                    <a:pt x="834" y="810"/>
                  </a:cubicBezTo>
                  <a:cubicBezTo>
                    <a:pt x="901" y="777"/>
                    <a:pt x="1001" y="777"/>
                    <a:pt x="1035" y="677"/>
                  </a:cubicBezTo>
                  <a:cubicBezTo>
                    <a:pt x="1101" y="610"/>
                    <a:pt x="1135" y="510"/>
                    <a:pt x="1101" y="410"/>
                  </a:cubicBezTo>
                  <a:cubicBezTo>
                    <a:pt x="1035" y="343"/>
                    <a:pt x="1001" y="276"/>
                    <a:pt x="934" y="176"/>
                  </a:cubicBezTo>
                  <a:cubicBezTo>
                    <a:pt x="796" y="66"/>
                    <a:pt x="612" y="1"/>
                    <a:pt x="458" y="1"/>
                  </a:cubicBezTo>
                  <a:close/>
                </a:path>
              </a:pathLst>
            </a:custGeom>
            <a:solidFill>
              <a:srgbClr val="C1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488375" y="1778375"/>
              <a:ext cx="617975" cy="232700"/>
            </a:xfrm>
            <a:custGeom>
              <a:rect b="b" l="l" r="r" t="t"/>
              <a:pathLst>
                <a:path extrusionOk="0" h="9308" w="24719">
                  <a:moveTo>
                    <a:pt x="468" y="1"/>
                  </a:moveTo>
                  <a:lnTo>
                    <a:pt x="1" y="1468"/>
                  </a:lnTo>
                  <a:lnTo>
                    <a:pt x="24251" y="9307"/>
                  </a:lnTo>
                  <a:lnTo>
                    <a:pt x="24718" y="784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441675" y="1925150"/>
              <a:ext cx="759725" cy="278550"/>
            </a:xfrm>
            <a:custGeom>
              <a:rect b="b" l="l" r="r" t="t"/>
              <a:pathLst>
                <a:path extrusionOk="0" h="11142" w="30389">
                  <a:moveTo>
                    <a:pt x="468" y="1"/>
                  </a:moveTo>
                  <a:lnTo>
                    <a:pt x="1" y="1468"/>
                  </a:lnTo>
                  <a:lnTo>
                    <a:pt x="29889" y="11142"/>
                  </a:lnTo>
                  <a:lnTo>
                    <a:pt x="30389" y="9674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463350" y="1855100"/>
              <a:ext cx="384475" cy="156800"/>
            </a:xfrm>
            <a:custGeom>
              <a:rect b="b" l="l" r="r" t="t"/>
              <a:pathLst>
                <a:path extrusionOk="0" h="6272" w="15379">
                  <a:moveTo>
                    <a:pt x="501" y="1"/>
                  </a:moveTo>
                  <a:lnTo>
                    <a:pt x="1" y="1468"/>
                  </a:lnTo>
                  <a:lnTo>
                    <a:pt x="14878" y="6272"/>
                  </a:lnTo>
                  <a:lnTo>
                    <a:pt x="15378" y="480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4880325" y="1990200"/>
              <a:ext cx="383625" cy="156800"/>
            </a:xfrm>
            <a:custGeom>
              <a:rect b="b" l="l" r="r" t="t"/>
              <a:pathLst>
                <a:path extrusionOk="0" h="6272" w="15345">
                  <a:moveTo>
                    <a:pt x="467" y="1"/>
                  </a:moveTo>
                  <a:lnTo>
                    <a:pt x="0" y="1468"/>
                  </a:lnTo>
                  <a:lnTo>
                    <a:pt x="14878" y="6272"/>
                  </a:lnTo>
                  <a:lnTo>
                    <a:pt x="15345" y="4804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418325" y="1994375"/>
              <a:ext cx="218525" cy="103425"/>
            </a:xfrm>
            <a:custGeom>
              <a:rect b="b" l="l" r="r" t="t"/>
              <a:pathLst>
                <a:path extrusionOk="0" h="4137" w="8741">
                  <a:moveTo>
                    <a:pt x="468" y="0"/>
                  </a:moveTo>
                  <a:lnTo>
                    <a:pt x="1" y="1468"/>
                  </a:lnTo>
                  <a:lnTo>
                    <a:pt x="8273" y="4137"/>
                  </a:lnTo>
                  <a:lnTo>
                    <a:pt x="8740" y="2669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979550" y="2252050"/>
              <a:ext cx="217700" cy="103425"/>
            </a:xfrm>
            <a:custGeom>
              <a:rect b="b" l="l" r="r" t="t"/>
              <a:pathLst>
                <a:path extrusionOk="0" h="4137" w="8708">
                  <a:moveTo>
                    <a:pt x="468" y="1"/>
                  </a:moveTo>
                  <a:lnTo>
                    <a:pt x="1" y="1468"/>
                  </a:lnTo>
                  <a:lnTo>
                    <a:pt x="8240" y="4137"/>
                  </a:lnTo>
                  <a:lnTo>
                    <a:pt x="8707" y="266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396650" y="2064425"/>
              <a:ext cx="530400" cy="204325"/>
            </a:xfrm>
            <a:custGeom>
              <a:rect b="b" l="l" r="r" t="t"/>
              <a:pathLst>
                <a:path extrusionOk="0" h="8173" w="21216">
                  <a:moveTo>
                    <a:pt x="467" y="0"/>
                  </a:moveTo>
                  <a:lnTo>
                    <a:pt x="0" y="1468"/>
                  </a:lnTo>
                  <a:lnTo>
                    <a:pt x="20748" y="8173"/>
                  </a:lnTo>
                  <a:lnTo>
                    <a:pt x="21215" y="6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667675" y="2074425"/>
              <a:ext cx="552075" cy="211850"/>
            </a:xfrm>
            <a:custGeom>
              <a:rect b="b" l="l" r="r" t="t"/>
              <a:pathLst>
                <a:path extrusionOk="0" h="8474" w="22083">
                  <a:moveTo>
                    <a:pt x="467" y="1"/>
                  </a:moveTo>
                  <a:lnTo>
                    <a:pt x="0" y="1468"/>
                  </a:lnTo>
                  <a:lnTo>
                    <a:pt x="21616" y="8473"/>
                  </a:lnTo>
                  <a:lnTo>
                    <a:pt x="22083" y="700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888775" y="2160325"/>
              <a:ext cx="155150" cy="139600"/>
            </a:xfrm>
            <a:custGeom>
              <a:rect b="b" l="l" r="r" t="t"/>
              <a:pathLst>
                <a:path extrusionOk="0" h="5584" w="6206">
                  <a:moveTo>
                    <a:pt x="3108" y="647"/>
                  </a:moveTo>
                  <a:cubicBezTo>
                    <a:pt x="3337" y="647"/>
                    <a:pt x="3572" y="686"/>
                    <a:pt x="3803" y="768"/>
                  </a:cubicBezTo>
                  <a:cubicBezTo>
                    <a:pt x="4938" y="1135"/>
                    <a:pt x="5571" y="2335"/>
                    <a:pt x="5171" y="3470"/>
                  </a:cubicBezTo>
                  <a:cubicBezTo>
                    <a:pt x="4877" y="4379"/>
                    <a:pt x="4047" y="4945"/>
                    <a:pt x="3145" y="4945"/>
                  </a:cubicBezTo>
                  <a:cubicBezTo>
                    <a:pt x="2922" y="4945"/>
                    <a:pt x="2694" y="4910"/>
                    <a:pt x="2469" y="4837"/>
                  </a:cubicBezTo>
                  <a:cubicBezTo>
                    <a:pt x="1335" y="4470"/>
                    <a:pt x="735" y="3269"/>
                    <a:pt x="1102" y="2135"/>
                  </a:cubicBezTo>
                  <a:cubicBezTo>
                    <a:pt x="1394" y="1233"/>
                    <a:pt x="2213" y="647"/>
                    <a:pt x="3108" y="647"/>
                  </a:cubicBezTo>
                  <a:close/>
                  <a:moveTo>
                    <a:pt x="3118" y="1"/>
                  </a:moveTo>
                  <a:cubicBezTo>
                    <a:pt x="1938" y="1"/>
                    <a:pt x="845" y="751"/>
                    <a:pt x="468" y="1935"/>
                  </a:cubicBezTo>
                  <a:cubicBezTo>
                    <a:pt x="1" y="3369"/>
                    <a:pt x="801" y="4971"/>
                    <a:pt x="2269" y="5438"/>
                  </a:cubicBezTo>
                  <a:cubicBezTo>
                    <a:pt x="2566" y="5537"/>
                    <a:pt x="2864" y="5583"/>
                    <a:pt x="3155" y="5583"/>
                  </a:cubicBezTo>
                  <a:cubicBezTo>
                    <a:pt x="4335" y="5583"/>
                    <a:pt x="5397" y="4814"/>
                    <a:pt x="5772" y="3636"/>
                  </a:cubicBezTo>
                  <a:cubicBezTo>
                    <a:pt x="6205" y="2169"/>
                    <a:pt x="5438" y="601"/>
                    <a:pt x="3970" y="134"/>
                  </a:cubicBezTo>
                  <a:cubicBezTo>
                    <a:pt x="3687" y="44"/>
                    <a:pt x="3400" y="1"/>
                    <a:pt x="3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3932975" y="2197200"/>
              <a:ext cx="136800" cy="56975"/>
            </a:xfrm>
            <a:custGeom>
              <a:rect b="b" l="l" r="r" t="t"/>
              <a:pathLst>
                <a:path extrusionOk="0" h="2279" w="5472">
                  <a:moveTo>
                    <a:pt x="5098" y="1"/>
                  </a:moveTo>
                  <a:cubicBezTo>
                    <a:pt x="5057" y="1"/>
                    <a:pt x="5014" y="9"/>
                    <a:pt x="4971" y="26"/>
                  </a:cubicBezTo>
                  <a:lnTo>
                    <a:pt x="1302" y="1528"/>
                  </a:lnTo>
                  <a:lnTo>
                    <a:pt x="634" y="193"/>
                  </a:lnTo>
                  <a:cubicBezTo>
                    <a:pt x="561" y="96"/>
                    <a:pt x="452" y="34"/>
                    <a:pt x="334" y="34"/>
                  </a:cubicBezTo>
                  <a:cubicBezTo>
                    <a:pt x="290" y="34"/>
                    <a:pt x="246" y="42"/>
                    <a:pt x="201" y="60"/>
                  </a:cubicBezTo>
                  <a:cubicBezTo>
                    <a:pt x="67" y="160"/>
                    <a:pt x="1" y="327"/>
                    <a:pt x="67" y="493"/>
                  </a:cubicBezTo>
                  <a:lnTo>
                    <a:pt x="868" y="2061"/>
                  </a:lnTo>
                  <a:cubicBezTo>
                    <a:pt x="901" y="2161"/>
                    <a:pt x="1001" y="2195"/>
                    <a:pt x="1068" y="2228"/>
                  </a:cubicBezTo>
                  <a:cubicBezTo>
                    <a:pt x="1101" y="2261"/>
                    <a:pt x="1135" y="2278"/>
                    <a:pt x="1172" y="2278"/>
                  </a:cubicBezTo>
                  <a:cubicBezTo>
                    <a:pt x="1210" y="2278"/>
                    <a:pt x="1252" y="2261"/>
                    <a:pt x="1302" y="2228"/>
                  </a:cubicBezTo>
                  <a:lnTo>
                    <a:pt x="5204" y="627"/>
                  </a:lnTo>
                  <a:cubicBezTo>
                    <a:pt x="5371" y="527"/>
                    <a:pt x="5471" y="360"/>
                    <a:pt x="5371" y="193"/>
                  </a:cubicBezTo>
                  <a:cubicBezTo>
                    <a:pt x="5322" y="70"/>
                    <a:pt x="5217" y="1"/>
                    <a:pt x="5098" y="1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123125" y="2226200"/>
              <a:ext cx="962375" cy="329425"/>
            </a:xfrm>
            <a:custGeom>
              <a:rect b="b" l="l" r="r" t="t"/>
              <a:pathLst>
                <a:path extrusionOk="0" h="13177" w="38495">
                  <a:moveTo>
                    <a:pt x="234" y="1"/>
                  </a:moveTo>
                  <a:lnTo>
                    <a:pt x="0" y="801"/>
                  </a:lnTo>
                  <a:lnTo>
                    <a:pt x="38227" y="13177"/>
                  </a:lnTo>
                  <a:lnTo>
                    <a:pt x="38494" y="1237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415825" y="2366300"/>
              <a:ext cx="655500" cy="230200"/>
            </a:xfrm>
            <a:custGeom>
              <a:rect b="b" l="l" r="r" t="t"/>
              <a:pathLst>
                <a:path extrusionOk="0" h="9208" w="26220">
                  <a:moveTo>
                    <a:pt x="234" y="1"/>
                  </a:moveTo>
                  <a:lnTo>
                    <a:pt x="0" y="801"/>
                  </a:lnTo>
                  <a:lnTo>
                    <a:pt x="25986" y="9207"/>
                  </a:lnTo>
                  <a:lnTo>
                    <a:pt x="26219" y="844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095600" y="2307925"/>
              <a:ext cx="597125" cy="211000"/>
            </a:xfrm>
            <a:custGeom>
              <a:rect b="b" l="l" r="r" t="t"/>
              <a:pathLst>
                <a:path extrusionOk="0" h="8440" w="23885">
                  <a:moveTo>
                    <a:pt x="267" y="1"/>
                  </a:moveTo>
                  <a:lnTo>
                    <a:pt x="0" y="801"/>
                  </a:lnTo>
                  <a:lnTo>
                    <a:pt x="23617" y="8440"/>
                  </a:lnTo>
                  <a:lnTo>
                    <a:pt x="23884" y="7639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109775" y="2267075"/>
              <a:ext cx="276875" cy="107600"/>
            </a:xfrm>
            <a:custGeom>
              <a:rect b="b" l="l" r="r" t="t"/>
              <a:pathLst>
                <a:path extrusionOk="0" h="4304" w="11075">
                  <a:moveTo>
                    <a:pt x="234" y="0"/>
                  </a:moveTo>
                  <a:lnTo>
                    <a:pt x="0" y="801"/>
                  </a:lnTo>
                  <a:lnTo>
                    <a:pt x="10808" y="4303"/>
                  </a:lnTo>
                  <a:lnTo>
                    <a:pt x="11075" y="350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715200" y="2508900"/>
              <a:ext cx="344450" cy="128450"/>
            </a:xfrm>
            <a:custGeom>
              <a:rect b="b" l="l" r="r" t="t"/>
              <a:pathLst>
                <a:path extrusionOk="0" h="5138" w="13778">
                  <a:moveTo>
                    <a:pt x="268" y="1"/>
                  </a:moveTo>
                  <a:lnTo>
                    <a:pt x="1" y="801"/>
                  </a:lnTo>
                  <a:lnTo>
                    <a:pt x="13510" y="5138"/>
                  </a:lnTo>
                  <a:lnTo>
                    <a:pt x="13777" y="4370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813725" y="2393825"/>
              <a:ext cx="155150" cy="139600"/>
            </a:xfrm>
            <a:custGeom>
              <a:rect b="b" l="l" r="r" t="t"/>
              <a:pathLst>
                <a:path extrusionOk="0" h="5584" w="6206">
                  <a:moveTo>
                    <a:pt x="3074" y="647"/>
                  </a:moveTo>
                  <a:cubicBezTo>
                    <a:pt x="3304" y="647"/>
                    <a:pt x="3538" y="686"/>
                    <a:pt x="3770" y="768"/>
                  </a:cubicBezTo>
                  <a:cubicBezTo>
                    <a:pt x="4871" y="1101"/>
                    <a:pt x="5505" y="2302"/>
                    <a:pt x="5138" y="3470"/>
                  </a:cubicBezTo>
                  <a:cubicBezTo>
                    <a:pt x="4844" y="4379"/>
                    <a:pt x="4014" y="4945"/>
                    <a:pt x="3112" y="4945"/>
                  </a:cubicBezTo>
                  <a:cubicBezTo>
                    <a:pt x="2889" y="4945"/>
                    <a:pt x="2661" y="4910"/>
                    <a:pt x="2436" y="4837"/>
                  </a:cubicBezTo>
                  <a:cubicBezTo>
                    <a:pt x="1302" y="4470"/>
                    <a:pt x="668" y="3269"/>
                    <a:pt x="1068" y="2135"/>
                  </a:cubicBezTo>
                  <a:cubicBezTo>
                    <a:pt x="1360" y="1233"/>
                    <a:pt x="2180" y="647"/>
                    <a:pt x="3074" y="647"/>
                  </a:cubicBezTo>
                  <a:close/>
                  <a:moveTo>
                    <a:pt x="3118" y="1"/>
                  </a:moveTo>
                  <a:cubicBezTo>
                    <a:pt x="1938" y="1"/>
                    <a:pt x="844" y="751"/>
                    <a:pt x="468" y="1935"/>
                  </a:cubicBezTo>
                  <a:cubicBezTo>
                    <a:pt x="1" y="3369"/>
                    <a:pt x="801" y="4971"/>
                    <a:pt x="2269" y="5438"/>
                  </a:cubicBezTo>
                  <a:cubicBezTo>
                    <a:pt x="2559" y="5537"/>
                    <a:pt x="2853" y="5583"/>
                    <a:pt x="3142" y="5583"/>
                  </a:cubicBezTo>
                  <a:cubicBezTo>
                    <a:pt x="4314" y="5583"/>
                    <a:pt x="5397" y="4814"/>
                    <a:pt x="5771" y="3636"/>
                  </a:cubicBezTo>
                  <a:cubicBezTo>
                    <a:pt x="6205" y="2169"/>
                    <a:pt x="5438" y="601"/>
                    <a:pt x="3970" y="134"/>
                  </a:cubicBezTo>
                  <a:cubicBezTo>
                    <a:pt x="3687" y="44"/>
                    <a:pt x="3400" y="1"/>
                    <a:pt x="31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857100" y="2430700"/>
              <a:ext cx="135950" cy="56975"/>
            </a:xfrm>
            <a:custGeom>
              <a:rect b="b" l="l" r="r" t="t"/>
              <a:pathLst>
                <a:path extrusionOk="0" h="2279" w="5438">
                  <a:moveTo>
                    <a:pt x="5065" y="1"/>
                  </a:moveTo>
                  <a:cubicBezTo>
                    <a:pt x="5023" y="1"/>
                    <a:pt x="4980" y="9"/>
                    <a:pt x="4937" y="26"/>
                  </a:cubicBezTo>
                  <a:lnTo>
                    <a:pt x="1268" y="1528"/>
                  </a:lnTo>
                  <a:lnTo>
                    <a:pt x="601" y="193"/>
                  </a:lnTo>
                  <a:cubicBezTo>
                    <a:pt x="552" y="96"/>
                    <a:pt x="449" y="34"/>
                    <a:pt x="332" y="34"/>
                  </a:cubicBezTo>
                  <a:cubicBezTo>
                    <a:pt x="290" y="34"/>
                    <a:pt x="245" y="42"/>
                    <a:pt x="200" y="60"/>
                  </a:cubicBezTo>
                  <a:cubicBezTo>
                    <a:pt x="67" y="160"/>
                    <a:pt x="0" y="327"/>
                    <a:pt x="67" y="493"/>
                  </a:cubicBezTo>
                  <a:lnTo>
                    <a:pt x="867" y="2061"/>
                  </a:lnTo>
                  <a:cubicBezTo>
                    <a:pt x="901" y="2161"/>
                    <a:pt x="1001" y="2195"/>
                    <a:pt x="1068" y="2228"/>
                  </a:cubicBezTo>
                  <a:cubicBezTo>
                    <a:pt x="1118" y="2261"/>
                    <a:pt x="1159" y="2278"/>
                    <a:pt x="1193" y="2278"/>
                  </a:cubicBezTo>
                  <a:cubicBezTo>
                    <a:pt x="1226" y="2278"/>
                    <a:pt x="1251" y="2261"/>
                    <a:pt x="1268" y="2228"/>
                  </a:cubicBezTo>
                  <a:lnTo>
                    <a:pt x="5204" y="627"/>
                  </a:lnTo>
                  <a:cubicBezTo>
                    <a:pt x="5371" y="527"/>
                    <a:pt x="5437" y="360"/>
                    <a:pt x="5371" y="193"/>
                  </a:cubicBezTo>
                  <a:cubicBezTo>
                    <a:pt x="5296" y="70"/>
                    <a:pt x="5186" y="1"/>
                    <a:pt x="5065" y="1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4048050" y="2459700"/>
              <a:ext cx="962400" cy="328600"/>
            </a:xfrm>
            <a:custGeom>
              <a:rect b="b" l="l" r="r" t="t"/>
              <a:pathLst>
                <a:path extrusionOk="0" h="13144" w="38496">
                  <a:moveTo>
                    <a:pt x="234" y="1"/>
                  </a:moveTo>
                  <a:lnTo>
                    <a:pt x="1" y="768"/>
                  </a:lnTo>
                  <a:lnTo>
                    <a:pt x="38228" y="13143"/>
                  </a:lnTo>
                  <a:lnTo>
                    <a:pt x="38495" y="12376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4339925" y="2599800"/>
              <a:ext cx="656350" cy="230200"/>
            </a:xfrm>
            <a:custGeom>
              <a:rect b="b" l="l" r="r" t="t"/>
              <a:pathLst>
                <a:path extrusionOk="0" h="9208" w="26254">
                  <a:moveTo>
                    <a:pt x="268" y="1"/>
                  </a:moveTo>
                  <a:lnTo>
                    <a:pt x="1" y="801"/>
                  </a:lnTo>
                  <a:lnTo>
                    <a:pt x="25986" y="9207"/>
                  </a:lnTo>
                  <a:lnTo>
                    <a:pt x="26253" y="8407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4020550" y="2540600"/>
              <a:ext cx="596275" cy="211000"/>
            </a:xfrm>
            <a:custGeom>
              <a:rect b="b" l="l" r="r" t="t"/>
              <a:pathLst>
                <a:path extrusionOk="0" h="8440" w="23851">
                  <a:moveTo>
                    <a:pt x="267" y="0"/>
                  </a:moveTo>
                  <a:lnTo>
                    <a:pt x="0" y="801"/>
                  </a:lnTo>
                  <a:lnTo>
                    <a:pt x="23584" y="8440"/>
                  </a:lnTo>
                  <a:lnTo>
                    <a:pt x="23851" y="7639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4033875" y="2500575"/>
              <a:ext cx="277725" cy="107600"/>
            </a:xfrm>
            <a:custGeom>
              <a:rect b="b" l="l" r="r" t="t"/>
              <a:pathLst>
                <a:path extrusionOk="0" h="4304" w="11109">
                  <a:moveTo>
                    <a:pt x="268" y="0"/>
                  </a:moveTo>
                  <a:lnTo>
                    <a:pt x="1" y="801"/>
                  </a:lnTo>
                  <a:lnTo>
                    <a:pt x="10842" y="4303"/>
                  </a:lnTo>
                  <a:lnTo>
                    <a:pt x="11109" y="3503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4639325" y="2742400"/>
              <a:ext cx="343600" cy="128450"/>
            </a:xfrm>
            <a:custGeom>
              <a:rect b="b" l="l" r="r" t="t"/>
              <a:pathLst>
                <a:path extrusionOk="0" h="5138" w="13744">
                  <a:moveTo>
                    <a:pt x="267" y="1"/>
                  </a:moveTo>
                  <a:lnTo>
                    <a:pt x="0" y="768"/>
                  </a:lnTo>
                  <a:lnTo>
                    <a:pt x="13510" y="5138"/>
                  </a:lnTo>
                  <a:lnTo>
                    <a:pt x="13743" y="4337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738675" y="2627325"/>
              <a:ext cx="155125" cy="138975"/>
            </a:xfrm>
            <a:custGeom>
              <a:rect b="b" l="l" r="r" t="t"/>
              <a:pathLst>
                <a:path extrusionOk="0" h="5559" w="6205">
                  <a:moveTo>
                    <a:pt x="3074" y="647"/>
                  </a:moveTo>
                  <a:cubicBezTo>
                    <a:pt x="3304" y="647"/>
                    <a:pt x="3538" y="686"/>
                    <a:pt x="3770" y="768"/>
                  </a:cubicBezTo>
                  <a:cubicBezTo>
                    <a:pt x="4904" y="1101"/>
                    <a:pt x="5504" y="2302"/>
                    <a:pt x="5137" y="3470"/>
                  </a:cubicBezTo>
                  <a:cubicBezTo>
                    <a:pt x="4843" y="4379"/>
                    <a:pt x="4014" y="4945"/>
                    <a:pt x="3112" y="4945"/>
                  </a:cubicBezTo>
                  <a:cubicBezTo>
                    <a:pt x="2888" y="4945"/>
                    <a:pt x="2661" y="4910"/>
                    <a:pt x="2436" y="4837"/>
                  </a:cubicBezTo>
                  <a:cubicBezTo>
                    <a:pt x="1301" y="4470"/>
                    <a:pt x="668" y="3269"/>
                    <a:pt x="1068" y="2135"/>
                  </a:cubicBezTo>
                  <a:cubicBezTo>
                    <a:pt x="1360" y="1233"/>
                    <a:pt x="2180" y="647"/>
                    <a:pt x="3074" y="647"/>
                  </a:cubicBezTo>
                  <a:close/>
                  <a:moveTo>
                    <a:pt x="3117" y="1"/>
                  </a:moveTo>
                  <a:cubicBezTo>
                    <a:pt x="1938" y="1"/>
                    <a:pt x="844" y="751"/>
                    <a:pt x="467" y="1935"/>
                  </a:cubicBezTo>
                  <a:cubicBezTo>
                    <a:pt x="0" y="3369"/>
                    <a:pt x="801" y="4971"/>
                    <a:pt x="2269" y="5438"/>
                  </a:cubicBezTo>
                  <a:cubicBezTo>
                    <a:pt x="2545" y="5519"/>
                    <a:pt x="2823" y="5558"/>
                    <a:pt x="3096" y="5558"/>
                  </a:cubicBezTo>
                  <a:cubicBezTo>
                    <a:pt x="4277" y="5558"/>
                    <a:pt x="5365" y="4828"/>
                    <a:pt x="5771" y="3636"/>
                  </a:cubicBezTo>
                  <a:cubicBezTo>
                    <a:pt x="6205" y="2169"/>
                    <a:pt x="5438" y="567"/>
                    <a:pt x="3970" y="134"/>
                  </a:cubicBezTo>
                  <a:cubicBezTo>
                    <a:pt x="3687" y="44"/>
                    <a:pt x="3400" y="1"/>
                    <a:pt x="31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782050" y="2664200"/>
              <a:ext cx="135950" cy="56975"/>
            </a:xfrm>
            <a:custGeom>
              <a:rect b="b" l="l" r="r" t="t"/>
              <a:pathLst>
                <a:path extrusionOk="0" h="2279" w="5438">
                  <a:moveTo>
                    <a:pt x="5065" y="1"/>
                  </a:moveTo>
                  <a:cubicBezTo>
                    <a:pt x="5023" y="1"/>
                    <a:pt x="4980" y="9"/>
                    <a:pt x="4937" y="26"/>
                  </a:cubicBezTo>
                  <a:lnTo>
                    <a:pt x="1268" y="1528"/>
                  </a:lnTo>
                  <a:lnTo>
                    <a:pt x="600" y="193"/>
                  </a:lnTo>
                  <a:cubicBezTo>
                    <a:pt x="552" y="96"/>
                    <a:pt x="449" y="34"/>
                    <a:pt x="332" y="34"/>
                  </a:cubicBezTo>
                  <a:cubicBezTo>
                    <a:pt x="290" y="34"/>
                    <a:pt x="245" y="42"/>
                    <a:pt x="200" y="60"/>
                  </a:cubicBezTo>
                  <a:cubicBezTo>
                    <a:pt x="67" y="160"/>
                    <a:pt x="0" y="327"/>
                    <a:pt x="67" y="493"/>
                  </a:cubicBezTo>
                  <a:lnTo>
                    <a:pt x="867" y="2061"/>
                  </a:lnTo>
                  <a:cubicBezTo>
                    <a:pt x="901" y="2161"/>
                    <a:pt x="1001" y="2195"/>
                    <a:pt x="1067" y="2228"/>
                  </a:cubicBezTo>
                  <a:cubicBezTo>
                    <a:pt x="1118" y="2261"/>
                    <a:pt x="1151" y="2278"/>
                    <a:pt x="1180" y="2278"/>
                  </a:cubicBezTo>
                  <a:cubicBezTo>
                    <a:pt x="1209" y="2278"/>
                    <a:pt x="1234" y="2261"/>
                    <a:pt x="1268" y="2228"/>
                  </a:cubicBezTo>
                  <a:lnTo>
                    <a:pt x="5204" y="627"/>
                  </a:lnTo>
                  <a:cubicBezTo>
                    <a:pt x="5371" y="527"/>
                    <a:pt x="5437" y="360"/>
                    <a:pt x="5371" y="193"/>
                  </a:cubicBezTo>
                  <a:cubicBezTo>
                    <a:pt x="5296" y="70"/>
                    <a:pt x="5185" y="1"/>
                    <a:pt x="5065" y="1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972175" y="2693200"/>
              <a:ext cx="962375" cy="329425"/>
            </a:xfrm>
            <a:custGeom>
              <a:rect b="b" l="l" r="r" t="t"/>
              <a:pathLst>
                <a:path extrusionOk="0" h="13177" w="38495">
                  <a:moveTo>
                    <a:pt x="267" y="1"/>
                  </a:moveTo>
                  <a:lnTo>
                    <a:pt x="0" y="801"/>
                  </a:lnTo>
                  <a:lnTo>
                    <a:pt x="38228" y="13177"/>
                  </a:lnTo>
                  <a:lnTo>
                    <a:pt x="38495" y="12376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4264875" y="2832475"/>
              <a:ext cx="656325" cy="230175"/>
            </a:xfrm>
            <a:custGeom>
              <a:rect b="b" l="l" r="r" t="t"/>
              <a:pathLst>
                <a:path extrusionOk="0" h="9207" w="26253">
                  <a:moveTo>
                    <a:pt x="268" y="0"/>
                  </a:moveTo>
                  <a:lnTo>
                    <a:pt x="1" y="801"/>
                  </a:lnTo>
                  <a:lnTo>
                    <a:pt x="25986" y="9207"/>
                  </a:lnTo>
                  <a:lnTo>
                    <a:pt x="26253" y="8406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3944650" y="2774925"/>
              <a:ext cx="597125" cy="211025"/>
            </a:xfrm>
            <a:custGeom>
              <a:rect b="b" l="l" r="r" t="t"/>
              <a:pathLst>
                <a:path extrusionOk="0" h="8441" w="23885">
                  <a:moveTo>
                    <a:pt x="268" y="1"/>
                  </a:moveTo>
                  <a:lnTo>
                    <a:pt x="1" y="801"/>
                  </a:lnTo>
                  <a:lnTo>
                    <a:pt x="23618" y="8440"/>
                  </a:lnTo>
                  <a:lnTo>
                    <a:pt x="23884" y="763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3958000" y="2734075"/>
              <a:ext cx="277725" cy="107600"/>
            </a:xfrm>
            <a:custGeom>
              <a:rect b="b" l="l" r="r" t="t"/>
              <a:pathLst>
                <a:path extrusionOk="0" h="4304" w="11109">
                  <a:moveTo>
                    <a:pt x="267" y="0"/>
                  </a:moveTo>
                  <a:lnTo>
                    <a:pt x="0" y="801"/>
                  </a:lnTo>
                  <a:lnTo>
                    <a:pt x="10841" y="4303"/>
                  </a:lnTo>
                  <a:lnTo>
                    <a:pt x="11108" y="350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564275" y="2975900"/>
              <a:ext cx="343600" cy="128450"/>
            </a:xfrm>
            <a:custGeom>
              <a:rect b="b" l="l" r="r" t="t"/>
              <a:pathLst>
                <a:path extrusionOk="0" h="5138" w="13744">
                  <a:moveTo>
                    <a:pt x="267" y="1"/>
                  </a:moveTo>
                  <a:lnTo>
                    <a:pt x="0" y="801"/>
                  </a:lnTo>
                  <a:lnTo>
                    <a:pt x="13476" y="5138"/>
                  </a:lnTo>
                  <a:lnTo>
                    <a:pt x="13743" y="437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985525" y="2944225"/>
              <a:ext cx="877300" cy="306075"/>
            </a:xfrm>
            <a:custGeom>
              <a:rect b="b" l="l" r="r" t="t"/>
              <a:pathLst>
                <a:path extrusionOk="0" h="12243" w="35092">
                  <a:moveTo>
                    <a:pt x="300" y="0"/>
                  </a:moveTo>
                  <a:lnTo>
                    <a:pt x="0" y="968"/>
                  </a:lnTo>
                  <a:lnTo>
                    <a:pt x="34792" y="12242"/>
                  </a:lnTo>
                  <a:lnTo>
                    <a:pt x="35092" y="11242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3666950" y="2906700"/>
              <a:ext cx="1175875" cy="402800"/>
            </a:xfrm>
            <a:custGeom>
              <a:rect b="b" l="l" r="r" t="t"/>
              <a:pathLst>
                <a:path extrusionOk="0" h="16112" w="47035">
                  <a:moveTo>
                    <a:pt x="301" y="0"/>
                  </a:moveTo>
                  <a:lnTo>
                    <a:pt x="1" y="1001"/>
                  </a:lnTo>
                  <a:lnTo>
                    <a:pt x="46734" y="16112"/>
                  </a:lnTo>
                  <a:lnTo>
                    <a:pt x="47034" y="1514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646950" y="2967575"/>
              <a:ext cx="698025" cy="248525"/>
            </a:xfrm>
            <a:custGeom>
              <a:rect b="b" l="l" r="r" t="t"/>
              <a:pathLst>
                <a:path extrusionOk="0" h="9941" w="27921">
                  <a:moveTo>
                    <a:pt x="334" y="0"/>
                  </a:moveTo>
                  <a:lnTo>
                    <a:pt x="0" y="1001"/>
                  </a:lnTo>
                  <a:lnTo>
                    <a:pt x="27620" y="9941"/>
                  </a:lnTo>
                  <a:lnTo>
                    <a:pt x="27920" y="894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627750" y="3027600"/>
              <a:ext cx="1176700" cy="402825"/>
            </a:xfrm>
            <a:custGeom>
              <a:rect b="b" l="l" r="r" t="t"/>
              <a:pathLst>
                <a:path extrusionOk="0" h="16113" w="47068">
                  <a:moveTo>
                    <a:pt x="335" y="1"/>
                  </a:moveTo>
                  <a:lnTo>
                    <a:pt x="1" y="1002"/>
                  </a:lnTo>
                  <a:lnTo>
                    <a:pt x="46734" y="16112"/>
                  </a:lnTo>
                  <a:lnTo>
                    <a:pt x="47068" y="1514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4254875" y="3296975"/>
              <a:ext cx="529575" cy="193500"/>
            </a:xfrm>
            <a:custGeom>
              <a:rect b="b" l="l" r="r" t="t"/>
              <a:pathLst>
                <a:path extrusionOk="0" h="7740" w="21183">
                  <a:moveTo>
                    <a:pt x="301" y="0"/>
                  </a:moveTo>
                  <a:lnTo>
                    <a:pt x="1" y="1001"/>
                  </a:lnTo>
                  <a:lnTo>
                    <a:pt x="20849" y="7739"/>
                  </a:lnTo>
                  <a:lnTo>
                    <a:pt x="21182" y="67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589400" y="3147700"/>
              <a:ext cx="1175875" cy="402800"/>
            </a:xfrm>
            <a:custGeom>
              <a:rect b="b" l="l" r="r" t="t"/>
              <a:pathLst>
                <a:path extrusionOk="0" h="16112" w="47035">
                  <a:moveTo>
                    <a:pt x="334" y="0"/>
                  </a:moveTo>
                  <a:lnTo>
                    <a:pt x="1" y="1001"/>
                  </a:lnTo>
                  <a:lnTo>
                    <a:pt x="46734" y="16112"/>
                  </a:lnTo>
                  <a:lnTo>
                    <a:pt x="47034" y="1514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3569375" y="3207750"/>
              <a:ext cx="857325" cy="299400"/>
            </a:xfrm>
            <a:custGeom>
              <a:rect b="b" l="l" r="r" t="t"/>
              <a:pathLst>
                <a:path extrusionOk="0" h="11976" w="34293">
                  <a:moveTo>
                    <a:pt x="335" y="0"/>
                  </a:moveTo>
                  <a:lnTo>
                    <a:pt x="1" y="1001"/>
                  </a:lnTo>
                  <a:lnTo>
                    <a:pt x="33959" y="11975"/>
                  </a:lnTo>
                  <a:lnTo>
                    <a:pt x="34292" y="1097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471700" y="3498775"/>
              <a:ext cx="274375" cy="111775"/>
            </a:xfrm>
            <a:custGeom>
              <a:rect b="b" l="l" r="r" t="t"/>
              <a:pathLst>
                <a:path extrusionOk="0" h="4471" w="10975">
                  <a:moveTo>
                    <a:pt x="301" y="1"/>
                  </a:moveTo>
                  <a:lnTo>
                    <a:pt x="0" y="1001"/>
                  </a:lnTo>
                  <a:lnTo>
                    <a:pt x="10641" y="4471"/>
                  </a:lnTo>
                  <a:lnTo>
                    <a:pt x="10975" y="3470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3607750" y="3087650"/>
              <a:ext cx="567925" cy="206000"/>
            </a:xfrm>
            <a:custGeom>
              <a:rect b="b" l="l" r="r" t="t"/>
              <a:pathLst>
                <a:path extrusionOk="0" h="8240" w="22717">
                  <a:moveTo>
                    <a:pt x="334" y="1"/>
                  </a:moveTo>
                  <a:lnTo>
                    <a:pt x="0" y="1001"/>
                  </a:lnTo>
                  <a:lnTo>
                    <a:pt x="22383" y="8240"/>
                  </a:lnTo>
                  <a:lnTo>
                    <a:pt x="22717" y="7239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4389150" y="3206900"/>
              <a:ext cx="434500" cy="163475"/>
            </a:xfrm>
            <a:custGeom>
              <a:rect b="b" l="l" r="r" t="t"/>
              <a:pathLst>
                <a:path extrusionOk="0" h="6539" w="17380">
                  <a:moveTo>
                    <a:pt x="300" y="1"/>
                  </a:moveTo>
                  <a:lnTo>
                    <a:pt x="0" y="1001"/>
                  </a:lnTo>
                  <a:lnTo>
                    <a:pt x="17046" y="6539"/>
                  </a:lnTo>
                  <a:lnTo>
                    <a:pt x="17379" y="553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587150" y="3638875"/>
              <a:ext cx="1480225" cy="1065800"/>
            </a:xfrm>
            <a:custGeom>
              <a:rect b="b" l="l" r="r" t="t"/>
              <a:pathLst>
                <a:path extrusionOk="0" h="42632" w="59209">
                  <a:moveTo>
                    <a:pt x="7472" y="1"/>
                  </a:moveTo>
                  <a:lnTo>
                    <a:pt x="0" y="29455"/>
                  </a:lnTo>
                  <a:lnTo>
                    <a:pt x="51704" y="42631"/>
                  </a:lnTo>
                  <a:lnTo>
                    <a:pt x="57508" y="19748"/>
                  </a:lnTo>
                  <a:lnTo>
                    <a:pt x="59209" y="13177"/>
                  </a:lnTo>
                  <a:lnTo>
                    <a:pt x="7472" y="1"/>
                  </a:lnTo>
                  <a:close/>
                </a:path>
              </a:pathLst>
            </a:custGeom>
            <a:solidFill>
              <a:srgbClr val="58CABD">
                <a:alpha val="419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673025" y="3587175"/>
              <a:ext cx="1480250" cy="1065800"/>
            </a:xfrm>
            <a:custGeom>
              <a:rect b="b" l="l" r="r" t="t"/>
              <a:pathLst>
                <a:path extrusionOk="0" h="42632" w="59210">
                  <a:moveTo>
                    <a:pt x="7506" y="1"/>
                  </a:moveTo>
                  <a:lnTo>
                    <a:pt x="1" y="29455"/>
                  </a:lnTo>
                  <a:lnTo>
                    <a:pt x="51704" y="42631"/>
                  </a:lnTo>
                  <a:lnTo>
                    <a:pt x="59210" y="13177"/>
                  </a:lnTo>
                  <a:lnTo>
                    <a:pt x="7506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673025" y="4066675"/>
              <a:ext cx="1292625" cy="586300"/>
            </a:xfrm>
            <a:custGeom>
              <a:rect b="b" l="l" r="r" t="t"/>
              <a:pathLst>
                <a:path extrusionOk="0" h="23452" w="51705">
                  <a:moveTo>
                    <a:pt x="30156" y="1"/>
                  </a:moveTo>
                  <a:lnTo>
                    <a:pt x="1" y="10308"/>
                  </a:lnTo>
                  <a:lnTo>
                    <a:pt x="51704" y="23451"/>
                  </a:lnTo>
                  <a:lnTo>
                    <a:pt x="30156" y="1"/>
                  </a:lnTo>
                  <a:close/>
                </a:path>
              </a:pathLst>
            </a:custGeom>
            <a:solidFill>
              <a:srgbClr val="9FE6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818975" y="3752300"/>
              <a:ext cx="1292600" cy="485375"/>
            </a:xfrm>
            <a:custGeom>
              <a:rect b="b" l="l" r="r" t="t"/>
              <a:pathLst>
                <a:path extrusionOk="0" h="19415" w="51704">
                  <a:moveTo>
                    <a:pt x="0" y="0"/>
                  </a:moveTo>
                  <a:lnTo>
                    <a:pt x="22583" y="19414"/>
                  </a:lnTo>
                  <a:lnTo>
                    <a:pt x="51704" y="13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818975" y="3587175"/>
              <a:ext cx="1334300" cy="612125"/>
            </a:xfrm>
            <a:custGeom>
              <a:rect b="b" l="l" r="r" t="t"/>
              <a:pathLst>
                <a:path extrusionOk="0" h="24485" w="53372">
                  <a:moveTo>
                    <a:pt x="1668" y="1"/>
                  </a:moveTo>
                  <a:lnTo>
                    <a:pt x="0" y="6605"/>
                  </a:lnTo>
                  <a:lnTo>
                    <a:pt x="22983" y="24485"/>
                  </a:lnTo>
                  <a:lnTo>
                    <a:pt x="51704" y="19781"/>
                  </a:lnTo>
                  <a:lnTo>
                    <a:pt x="53372" y="13143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2089175" y="2453025"/>
              <a:ext cx="2235775" cy="2490150"/>
            </a:xfrm>
            <a:custGeom>
              <a:rect b="b" l="l" r="r" t="t"/>
              <a:pathLst>
                <a:path extrusionOk="0" h="99606" w="89431">
                  <a:moveTo>
                    <a:pt x="55206" y="1"/>
                  </a:moveTo>
                  <a:lnTo>
                    <a:pt x="0" y="25486"/>
                  </a:lnTo>
                  <a:lnTo>
                    <a:pt x="34258" y="99605"/>
                  </a:lnTo>
                  <a:lnTo>
                    <a:pt x="89431" y="74087"/>
                  </a:lnTo>
                  <a:lnTo>
                    <a:pt x="552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2047475" y="2527250"/>
              <a:ext cx="2235775" cy="2490150"/>
            </a:xfrm>
            <a:custGeom>
              <a:rect b="b" l="l" r="r" t="t"/>
              <a:pathLst>
                <a:path extrusionOk="0" h="99606" w="89431">
                  <a:moveTo>
                    <a:pt x="55173" y="1"/>
                  </a:moveTo>
                  <a:lnTo>
                    <a:pt x="0" y="25485"/>
                  </a:lnTo>
                  <a:lnTo>
                    <a:pt x="34225" y="99605"/>
                  </a:lnTo>
                  <a:lnTo>
                    <a:pt x="89431" y="74087"/>
                  </a:lnTo>
                  <a:lnTo>
                    <a:pt x="551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2486950" y="3719275"/>
              <a:ext cx="161800" cy="141575"/>
            </a:xfrm>
            <a:custGeom>
              <a:rect b="b" l="l" r="r" t="t"/>
              <a:pathLst>
                <a:path extrusionOk="0" h="5663" w="6472">
                  <a:moveTo>
                    <a:pt x="3234" y="659"/>
                  </a:moveTo>
                  <a:cubicBezTo>
                    <a:pt x="4057" y="659"/>
                    <a:pt x="4837" y="1130"/>
                    <a:pt x="5204" y="1888"/>
                  </a:cubicBezTo>
                  <a:cubicBezTo>
                    <a:pt x="5704" y="2989"/>
                    <a:pt x="5271" y="4290"/>
                    <a:pt x="4170" y="4790"/>
                  </a:cubicBezTo>
                  <a:cubicBezTo>
                    <a:pt x="3880" y="4926"/>
                    <a:pt x="3574" y="4991"/>
                    <a:pt x="3270" y="4991"/>
                  </a:cubicBezTo>
                  <a:cubicBezTo>
                    <a:pt x="2456" y="4991"/>
                    <a:pt x="1666" y="4525"/>
                    <a:pt x="1301" y="3723"/>
                  </a:cubicBezTo>
                  <a:cubicBezTo>
                    <a:pt x="801" y="2656"/>
                    <a:pt x="1268" y="1355"/>
                    <a:pt x="2335" y="854"/>
                  </a:cubicBezTo>
                  <a:cubicBezTo>
                    <a:pt x="2629" y="721"/>
                    <a:pt x="2934" y="659"/>
                    <a:pt x="3234" y="659"/>
                  </a:cubicBezTo>
                  <a:close/>
                  <a:moveTo>
                    <a:pt x="3259" y="1"/>
                  </a:moveTo>
                  <a:cubicBezTo>
                    <a:pt x="2851" y="1"/>
                    <a:pt x="2434" y="93"/>
                    <a:pt x="2035" y="287"/>
                  </a:cubicBezTo>
                  <a:cubicBezTo>
                    <a:pt x="634" y="954"/>
                    <a:pt x="0" y="2622"/>
                    <a:pt x="668" y="4023"/>
                  </a:cubicBezTo>
                  <a:cubicBezTo>
                    <a:pt x="1150" y="5061"/>
                    <a:pt x="2158" y="5663"/>
                    <a:pt x="3221" y="5663"/>
                  </a:cubicBezTo>
                  <a:cubicBezTo>
                    <a:pt x="3627" y="5663"/>
                    <a:pt x="4041" y="5575"/>
                    <a:pt x="4437" y="5391"/>
                  </a:cubicBezTo>
                  <a:cubicBezTo>
                    <a:pt x="5838" y="4724"/>
                    <a:pt x="6472" y="3056"/>
                    <a:pt x="5805" y="1655"/>
                  </a:cubicBezTo>
                  <a:cubicBezTo>
                    <a:pt x="5323" y="619"/>
                    <a:pt x="4319" y="1"/>
                    <a:pt x="3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2524475" y="3699125"/>
              <a:ext cx="104275" cy="114500"/>
            </a:xfrm>
            <a:custGeom>
              <a:rect b="b" l="l" r="r" t="t"/>
              <a:pathLst>
                <a:path extrusionOk="0" h="4580" w="4171">
                  <a:moveTo>
                    <a:pt x="3808" y="0"/>
                  </a:moveTo>
                  <a:cubicBezTo>
                    <a:pt x="3688" y="0"/>
                    <a:pt x="3577" y="69"/>
                    <a:pt x="3503" y="193"/>
                  </a:cubicBezTo>
                  <a:lnTo>
                    <a:pt x="1835" y="3829"/>
                  </a:lnTo>
                  <a:lnTo>
                    <a:pt x="467" y="3295"/>
                  </a:lnTo>
                  <a:cubicBezTo>
                    <a:pt x="432" y="3281"/>
                    <a:pt x="396" y="3274"/>
                    <a:pt x="361" y="3274"/>
                  </a:cubicBezTo>
                  <a:cubicBezTo>
                    <a:pt x="232" y="3274"/>
                    <a:pt x="112" y="3364"/>
                    <a:pt x="34" y="3495"/>
                  </a:cubicBezTo>
                  <a:cubicBezTo>
                    <a:pt x="0" y="3662"/>
                    <a:pt x="67" y="3829"/>
                    <a:pt x="267" y="3929"/>
                  </a:cubicBezTo>
                  <a:lnTo>
                    <a:pt x="1935" y="4529"/>
                  </a:lnTo>
                  <a:cubicBezTo>
                    <a:pt x="1969" y="4562"/>
                    <a:pt x="2010" y="4579"/>
                    <a:pt x="2052" y="4579"/>
                  </a:cubicBezTo>
                  <a:cubicBezTo>
                    <a:pt x="2094" y="4579"/>
                    <a:pt x="2135" y="4562"/>
                    <a:pt x="2169" y="4529"/>
                  </a:cubicBezTo>
                  <a:cubicBezTo>
                    <a:pt x="2269" y="4496"/>
                    <a:pt x="2302" y="4462"/>
                    <a:pt x="2302" y="4362"/>
                  </a:cubicBezTo>
                  <a:lnTo>
                    <a:pt x="4103" y="459"/>
                  </a:lnTo>
                  <a:cubicBezTo>
                    <a:pt x="4170" y="293"/>
                    <a:pt x="4103" y="126"/>
                    <a:pt x="3937" y="26"/>
                  </a:cubicBezTo>
                  <a:cubicBezTo>
                    <a:pt x="3894" y="9"/>
                    <a:pt x="3850" y="0"/>
                    <a:pt x="3808" y="0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685425" y="3250275"/>
              <a:ext cx="930675" cy="444500"/>
            </a:xfrm>
            <a:custGeom>
              <a:rect b="b" l="l" r="r" t="t"/>
              <a:pathLst>
                <a:path extrusionOk="0" h="17780" w="37227">
                  <a:moveTo>
                    <a:pt x="36893" y="0"/>
                  </a:moveTo>
                  <a:lnTo>
                    <a:pt x="0" y="17046"/>
                  </a:lnTo>
                  <a:lnTo>
                    <a:pt x="367" y="17780"/>
                  </a:lnTo>
                  <a:lnTo>
                    <a:pt x="37227" y="767"/>
                  </a:lnTo>
                  <a:lnTo>
                    <a:pt x="36893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2998975" y="3289475"/>
              <a:ext cx="635475" cy="308575"/>
            </a:xfrm>
            <a:custGeom>
              <a:rect b="b" l="l" r="r" t="t"/>
              <a:pathLst>
                <a:path extrusionOk="0" h="12343" w="25419">
                  <a:moveTo>
                    <a:pt x="25052" y="0"/>
                  </a:moveTo>
                  <a:lnTo>
                    <a:pt x="1" y="11575"/>
                  </a:lnTo>
                  <a:lnTo>
                    <a:pt x="334" y="12342"/>
                  </a:lnTo>
                  <a:lnTo>
                    <a:pt x="25419" y="767"/>
                  </a:lnTo>
                  <a:lnTo>
                    <a:pt x="25052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722125" y="3492950"/>
              <a:ext cx="577100" cy="281050"/>
            </a:xfrm>
            <a:custGeom>
              <a:rect b="b" l="l" r="r" t="t"/>
              <a:pathLst>
                <a:path extrusionOk="0" h="11242" w="23084">
                  <a:moveTo>
                    <a:pt x="22750" y="0"/>
                  </a:moveTo>
                  <a:lnTo>
                    <a:pt x="0" y="10508"/>
                  </a:lnTo>
                  <a:lnTo>
                    <a:pt x="334" y="11242"/>
                  </a:lnTo>
                  <a:lnTo>
                    <a:pt x="23083" y="734"/>
                  </a:lnTo>
                  <a:lnTo>
                    <a:pt x="22750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2703775" y="3594675"/>
              <a:ext cx="270200" cy="139300"/>
            </a:xfrm>
            <a:custGeom>
              <a:rect b="b" l="l" r="r" t="t"/>
              <a:pathLst>
                <a:path extrusionOk="0" h="5572" w="10808">
                  <a:moveTo>
                    <a:pt x="10474" y="1"/>
                  </a:moveTo>
                  <a:lnTo>
                    <a:pt x="0" y="4838"/>
                  </a:lnTo>
                  <a:lnTo>
                    <a:pt x="367" y="5571"/>
                  </a:lnTo>
                  <a:lnTo>
                    <a:pt x="10808" y="76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319200" y="3328650"/>
              <a:ext cx="334450" cy="169325"/>
            </a:xfrm>
            <a:custGeom>
              <a:rect b="b" l="l" r="r" t="t"/>
              <a:pathLst>
                <a:path extrusionOk="0" h="6773" w="13378">
                  <a:moveTo>
                    <a:pt x="13010" y="1"/>
                  </a:moveTo>
                  <a:lnTo>
                    <a:pt x="1" y="6005"/>
                  </a:lnTo>
                  <a:lnTo>
                    <a:pt x="334" y="6772"/>
                  </a:lnTo>
                  <a:lnTo>
                    <a:pt x="13377" y="735"/>
                  </a:lnTo>
                  <a:lnTo>
                    <a:pt x="13010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591200" y="3943300"/>
              <a:ext cx="160950" cy="141750"/>
            </a:xfrm>
            <a:custGeom>
              <a:rect b="b" l="l" r="r" t="t"/>
              <a:pathLst>
                <a:path extrusionOk="0" h="5670" w="6438">
                  <a:moveTo>
                    <a:pt x="3254" y="699"/>
                  </a:moveTo>
                  <a:cubicBezTo>
                    <a:pt x="4070" y="699"/>
                    <a:pt x="4840" y="1158"/>
                    <a:pt x="5204" y="1934"/>
                  </a:cubicBezTo>
                  <a:cubicBezTo>
                    <a:pt x="5704" y="3035"/>
                    <a:pt x="5270" y="4336"/>
                    <a:pt x="4170" y="4836"/>
                  </a:cubicBezTo>
                  <a:cubicBezTo>
                    <a:pt x="3880" y="4972"/>
                    <a:pt x="3573" y="5036"/>
                    <a:pt x="3270" y="5036"/>
                  </a:cubicBezTo>
                  <a:cubicBezTo>
                    <a:pt x="2455" y="5036"/>
                    <a:pt x="1666" y="4571"/>
                    <a:pt x="1301" y="3768"/>
                  </a:cubicBezTo>
                  <a:cubicBezTo>
                    <a:pt x="801" y="2701"/>
                    <a:pt x="1268" y="1400"/>
                    <a:pt x="2335" y="900"/>
                  </a:cubicBezTo>
                  <a:cubicBezTo>
                    <a:pt x="2635" y="763"/>
                    <a:pt x="2948" y="699"/>
                    <a:pt x="3254" y="699"/>
                  </a:cubicBezTo>
                  <a:close/>
                  <a:moveTo>
                    <a:pt x="3226" y="0"/>
                  </a:moveTo>
                  <a:cubicBezTo>
                    <a:pt x="2828" y="0"/>
                    <a:pt x="2423" y="86"/>
                    <a:pt x="2035" y="266"/>
                  </a:cubicBezTo>
                  <a:cubicBezTo>
                    <a:pt x="634" y="933"/>
                    <a:pt x="0" y="2601"/>
                    <a:pt x="667" y="4035"/>
                  </a:cubicBezTo>
                  <a:cubicBezTo>
                    <a:pt x="1153" y="5056"/>
                    <a:pt x="2170" y="5669"/>
                    <a:pt x="3241" y="5669"/>
                  </a:cubicBezTo>
                  <a:cubicBezTo>
                    <a:pt x="3640" y="5669"/>
                    <a:pt x="4047" y="5584"/>
                    <a:pt x="4437" y="5403"/>
                  </a:cubicBezTo>
                  <a:cubicBezTo>
                    <a:pt x="5838" y="4769"/>
                    <a:pt x="6438" y="3068"/>
                    <a:pt x="5804" y="1667"/>
                  </a:cubicBezTo>
                  <a:cubicBezTo>
                    <a:pt x="5317" y="621"/>
                    <a:pt x="4298" y="0"/>
                    <a:pt x="3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2628725" y="3924275"/>
              <a:ext cx="104250" cy="114500"/>
            </a:xfrm>
            <a:custGeom>
              <a:rect b="b" l="l" r="r" t="t"/>
              <a:pathLst>
                <a:path extrusionOk="0" h="4580" w="4170">
                  <a:moveTo>
                    <a:pt x="3808" y="1"/>
                  </a:moveTo>
                  <a:cubicBezTo>
                    <a:pt x="3688" y="1"/>
                    <a:pt x="3577" y="69"/>
                    <a:pt x="3503" y="193"/>
                  </a:cubicBezTo>
                  <a:lnTo>
                    <a:pt x="1835" y="3829"/>
                  </a:lnTo>
                  <a:lnTo>
                    <a:pt x="467" y="3295"/>
                  </a:lnTo>
                  <a:cubicBezTo>
                    <a:pt x="439" y="3290"/>
                    <a:pt x="411" y="3287"/>
                    <a:pt x="384" y="3287"/>
                  </a:cubicBezTo>
                  <a:cubicBezTo>
                    <a:pt x="247" y="3287"/>
                    <a:pt x="117" y="3356"/>
                    <a:pt x="33" y="3495"/>
                  </a:cubicBezTo>
                  <a:cubicBezTo>
                    <a:pt x="0" y="3662"/>
                    <a:pt x="67" y="3829"/>
                    <a:pt x="267" y="3929"/>
                  </a:cubicBezTo>
                  <a:lnTo>
                    <a:pt x="1935" y="4529"/>
                  </a:lnTo>
                  <a:cubicBezTo>
                    <a:pt x="1968" y="4563"/>
                    <a:pt x="2010" y="4579"/>
                    <a:pt x="2052" y="4579"/>
                  </a:cubicBezTo>
                  <a:cubicBezTo>
                    <a:pt x="2093" y="4579"/>
                    <a:pt x="2135" y="4563"/>
                    <a:pt x="2168" y="4529"/>
                  </a:cubicBezTo>
                  <a:cubicBezTo>
                    <a:pt x="2202" y="4496"/>
                    <a:pt x="2302" y="4463"/>
                    <a:pt x="2302" y="4363"/>
                  </a:cubicBezTo>
                  <a:lnTo>
                    <a:pt x="4103" y="460"/>
                  </a:lnTo>
                  <a:cubicBezTo>
                    <a:pt x="4170" y="293"/>
                    <a:pt x="4103" y="126"/>
                    <a:pt x="3936" y="26"/>
                  </a:cubicBezTo>
                  <a:cubicBezTo>
                    <a:pt x="3893" y="9"/>
                    <a:pt x="3850" y="1"/>
                    <a:pt x="3808" y="1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789675" y="3475425"/>
              <a:ext cx="930675" cy="444525"/>
            </a:xfrm>
            <a:custGeom>
              <a:rect b="b" l="l" r="r" t="t"/>
              <a:pathLst>
                <a:path extrusionOk="0" h="17781" w="37227">
                  <a:moveTo>
                    <a:pt x="36893" y="1"/>
                  </a:moveTo>
                  <a:lnTo>
                    <a:pt x="0" y="17046"/>
                  </a:lnTo>
                  <a:lnTo>
                    <a:pt x="367" y="17780"/>
                  </a:lnTo>
                  <a:lnTo>
                    <a:pt x="37227" y="768"/>
                  </a:lnTo>
                  <a:lnTo>
                    <a:pt x="36893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3103225" y="3514625"/>
              <a:ext cx="635475" cy="308575"/>
            </a:xfrm>
            <a:custGeom>
              <a:rect b="b" l="l" r="r" t="t"/>
              <a:pathLst>
                <a:path extrusionOk="0" h="12343" w="25419">
                  <a:moveTo>
                    <a:pt x="25052" y="0"/>
                  </a:moveTo>
                  <a:lnTo>
                    <a:pt x="0" y="11575"/>
                  </a:lnTo>
                  <a:lnTo>
                    <a:pt x="334" y="12343"/>
                  </a:lnTo>
                  <a:lnTo>
                    <a:pt x="25418" y="768"/>
                  </a:lnTo>
                  <a:lnTo>
                    <a:pt x="25052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826350" y="3717275"/>
              <a:ext cx="577100" cy="281900"/>
            </a:xfrm>
            <a:custGeom>
              <a:rect b="b" l="l" r="r" t="t"/>
              <a:pathLst>
                <a:path extrusionOk="0" h="11276" w="23084">
                  <a:moveTo>
                    <a:pt x="22750" y="0"/>
                  </a:moveTo>
                  <a:lnTo>
                    <a:pt x="1" y="10508"/>
                  </a:lnTo>
                  <a:lnTo>
                    <a:pt x="334" y="11275"/>
                  </a:lnTo>
                  <a:lnTo>
                    <a:pt x="23084" y="768"/>
                  </a:lnTo>
                  <a:lnTo>
                    <a:pt x="22750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807175" y="3819850"/>
              <a:ext cx="270225" cy="140125"/>
            </a:xfrm>
            <a:custGeom>
              <a:rect b="b" l="l" r="r" t="t"/>
              <a:pathLst>
                <a:path extrusionOk="0" h="5605" w="10809">
                  <a:moveTo>
                    <a:pt x="10475" y="0"/>
                  </a:moveTo>
                  <a:lnTo>
                    <a:pt x="1" y="4837"/>
                  </a:lnTo>
                  <a:lnTo>
                    <a:pt x="367" y="5604"/>
                  </a:lnTo>
                  <a:lnTo>
                    <a:pt x="10808" y="767"/>
                  </a:lnTo>
                  <a:lnTo>
                    <a:pt x="10475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422625" y="3553825"/>
              <a:ext cx="334425" cy="169300"/>
            </a:xfrm>
            <a:custGeom>
              <a:rect b="b" l="l" r="r" t="t"/>
              <a:pathLst>
                <a:path extrusionOk="0" h="6772" w="13377">
                  <a:moveTo>
                    <a:pt x="13009" y="0"/>
                  </a:moveTo>
                  <a:lnTo>
                    <a:pt x="0" y="6005"/>
                  </a:lnTo>
                  <a:lnTo>
                    <a:pt x="334" y="6772"/>
                  </a:lnTo>
                  <a:lnTo>
                    <a:pt x="13376" y="767"/>
                  </a:lnTo>
                  <a:lnTo>
                    <a:pt x="13009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695425" y="4168450"/>
              <a:ext cx="160975" cy="141750"/>
            </a:xfrm>
            <a:custGeom>
              <a:rect b="b" l="l" r="r" t="t"/>
              <a:pathLst>
                <a:path extrusionOk="0" h="5670" w="6439">
                  <a:moveTo>
                    <a:pt x="3207" y="699"/>
                  </a:moveTo>
                  <a:cubicBezTo>
                    <a:pt x="4020" y="699"/>
                    <a:pt x="4807" y="1158"/>
                    <a:pt x="5171" y="1934"/>
                  </a:cubicBezTo>
                  <a:cubicBezTo>
                    <a:pt x="5671" y="3035"/>
                    <a:pt x="5204" y="4336"/>
                    <a:pt x="4137" y="4836"/>
                  </a:cubicBezTo>
                  <a:cubicBezTo>
                    <a:pt x="3841" y="4962"/>
                    <a:pt x="3534" y="5022"/>
                    <a:pt x="3232" y="5022"/>
                  </a:cubicBezTo>
                  <a:cubicBezTo>
                    <a:pt x="2411" y="5022"/>
                    <a:pt x="1634" y="4574"/>
                    <a:pt x="1268" y="3769"/>
                  </a:cubicBezTo>
                  <a:cubicBezTo>
                    <a:pt x="768" y="2701"/>
                    <a:pt x="1202" y="1401"/>
                    <a:pt x="2302" y="900"/>
                  </a:cubicBezTo>
                  <a:cubicBezTo>
                    <a:pt x="2593" y="764"/>
                    <a:pt x="2902" y="699"/>
                    <a:pt x="3207" y="699"/>
                  </a:cubicBezTo>
                  <a:close/>
                  <a:moveTo>
                    <a:pt x="3226" y="1"/>
                  </a:moveTo>
                  <a:cubicBezTo>
                    <a:pt x="2828" y="1"/>
                    <a:pt x="2423" y="86"/>
                    <a:pt x="2035" y="266"/>
                  </a:cubicBezTo>
                  <a:cubicBezTo>
                    <a:pt x="634" y="934"/>
                    <a:pt x="1" y="2601"/>
                    <a:pt x="668" y="4036"/>
                  </a:cubicBezTo>
                  <a:cubicBezTo>
                    <a:pt x="1154" y="5056"/>
                    <a:pt x="2171" y="5670"/>
                    <a:pt x="3242" y="5670"/>
                  </a:cubicBezTo>
                  <a:cubicBezTo>
                    <a:pt x="3641" y="5670"/>
                    <a:pt x="4048" y="5585"/>
                    <a:pt x="4437" y="5403"/>
                  </a:cubicBezTo>
                  <a:cubicBezTo>
                    <a:pt x="5805" y="4736"/>
                    <a:pt x="6439" y="3068"/>
                    <a:pt x="5805" y="1667"/>
                  </a:cubicBezTo>
                  <a:cubicBezTo>
                    <a:pt x="5318" y="621"/>
                    <a:pt x="4299" y="1"/>
                    <a:pt x="3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732125" y="4149450"/>
              <a:ext cx="104275" cy="114475"/>
            </a:xfrm>
            <a:custGeom>
              <a:rect b="b" l="l" r="r" t="t"/>
              <a:pathLst>
                <a:path extrusionOk="0" h="4579" w="4171">
                  <a:moveTo>
                    <a:pt x="3776" y="0"/>
                  </a:moveTo>
                  <a:cubicBezTo>
                    <a:pt x="3657" y="0"/>
                    <a:pt x="3552" y="69"/>
                    <a:pt x="3503" y="192"/>
                  </a:cubicBezTo>
                  <a:lnTo>
                    <a:pt x="1835" y="3828"/>
                  </a:lnTo>
                  <a:lnTo>
                    <a:pt x="467" y="3295"/>
                  </a:lnTo>
                  <a:cubicBezTo>
                    <a:pt x="440" y="3289"/>
                    <a:pt x="411" y="3286"/>
                    <a:pt x="382" y="3286"/>
                  </a:cubicBezTo>
                  <a:cubicBezTo>
                    <a:pt x="238" y="3286"/>
                    <a:pt x="89" y="3356"/>
                    <a:pt x="34" y="3495"/>
                  </a:cubicBezTo>
                  <a:cubicBezTo>
                    <a:pt x="0" y="3662"/>
                    <a:pt x="67" y="3828"/>
                    <a:pt x="234" y="3928"/>
                  </a:cubicBezTo>
                  <a:lnTo>
                    <a:pt x="1902" y="4529"/>
                  </a:lnTo>
                  <a:cubicBezTo>
                    <a:pt x="1952" y="4562"/>
                    <a:pt x="1993" y="4579"/>
                    <a:pt x="2035" y="4579"/>
                  </a:cubicBezTo>
                  <a:cubicBezTo>
                    <a:pt x="2077" y="4579"/>
                    <a:pt x="2119" y="4562"/>
                    <a:pt x="2169" y="4529"/>
                  </a:cubicBezTo>
                  <a:cubicBezTo>
                    <a:pt x="2235" y="4496"/>
                    <a:pt x="2302" y="4429"/>
                    <a:pt x="2302" y="4362"/>
                  </a:cubicBezTo>
                  <a:lnTo>
                    <a:pt x="4070" y="459"/>
                  </a:lnTo>
                  <a:cubicBezTo>
                    <a:pt x="4170" y="293"/>
                    <a:pt x="4070" y="126"/>
                    <a:pt x="3903" y="26"/>
                  </a:cubicBezTo>
                  <a:cubicBezTo>
                    <a:pt x="3860" y="8"/>
                    <a:pt x="3817" y="0"/>
                    <a:pt x="3776" y="0"/>
                  </a:cubicBez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893075" y="3699750"/>
              <a:ext cx="930675" cy="445350"/>
            </a:xfrm>
            <a:custGeom>
              <a:rect b="b" l="l" r="r" t="t"/>
              <a:pathLst>
                <a:path extrusionOk="0" h="17814" w="37227">
                  <a:moveTo>
                    <a:pt x="36860" y="1"/>
                  </a:moveTo>
                  <a:lnTo>
                    <a:pt x="0" y="17046"/>
                  </a:lnTo>
                  <a:lnTo>
                    <a:pt x="334" y="17814"/>
                  </a:lnTo>
                  <a:lnTo>
                    <a:pt x="37227" y="768"/>
                  </a:lnTo>
                  <a:lnTo>
                    <a:pt x="36860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207450" y="3739775"/>
              <a:ext cx="635500" cy="307750"/>
            </a:xfrm>
            <a:custGeom>
              <a:rect b="b" l="l" r="r" t="t"/>
              <a:pathLst>
                <a:path extrusionOk="0" h="12310" w="25420">
                  <a:moveTo>
                    <a:pt x="25052" y="1"/>
                  </a:moveTo>
                  <a:lnTo>
                    <a:pt x="1" y="11576"/>
                  </a:lnTo>
                  <a:lnTo>
                    <a:pt x="368" y="12310"/>
                  </a:lnTo>
                  <a:lnTo>
                    <a:pt x="25419" y="735"/>
                  </a:lnTo>
                  <a:lnTo>
                    <a:pt x="25052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930600" y="3941600"/>
              <a:ext cx="577100" cy="281900"/>
            </a:xfrm>
            <a:custGeom>
              <a:rect b="b" l="l" r="r" t="t"/>
              <a:pathLst>
                <a:path extrusionOk="0" h="11276" w="23084">
                  <a:moveTo>
                    <a:pt x="22750" y="0"/>
                  </a:moveTo>
                  <a:lnTo>
                    <a:pt x="0" y="10508"/>
                  </a:lnTo>
                  <a:lnTo>
                    <a:pt x="334" y="11275"/>
                  </a:lnTo>
                  <a:lnTo>
                    <a:pt x="23084" y="768"/>
                  </a:lnTo>
                  <a:lnTo>
                    <a:pt x="22750" y="0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911425" y="4045000"/>
              <a:ext cx="270200" cy="139300"/>
            </a:xfrm>
            <a:custGeom>
              <a:rect b="b" l="l" r="r" t="t"/>
              <a:pathLst>
                <a:path extrusionOk="0" h="5572" w="10808">
                  <a:moveTo>
                    <a:pt x="10474" y="1"/>
                  </a:moveTo>
                  <a:lnTo>
                    <a:pt x="0" y="4837"/>
                  </a:lnTo>
                  <a:lnTo>
                    <a:pt x="367" y="5571"/>
                  </a:lnTo>
                  <a:lnTo>
                    <a:pt x="10808" y="768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526850" y="3778975"/>
              <a:ext cx="334425" cy="169325"/>
            </a:xfrm>
            <a:custGeom>
              <a:rect b="b" l="l" r="r" t="t"/>
              <a:pathLst>
                <a:path extrusionOk="0" h="6773" w="13377">
                  <a:moveTo>
                    <a:pt x="13010" y="1"/>
                  </a:moveTo>
                  <a:lnTo>
                    <a:pt x="1" y="6005"/>
                  </a:lnTo>
                  <a:lnTo>
                    <a:pt x="334" y="6772"/>
                  </a:lnTo>
                  <a:lnTo>
                    <a:pt x="13377" y="768"/>
                  </a:lnTo>
                  <a:lnTo>
                    <a:pt x="13010" y="1"/>
                  </a:lnTo>
                  <a:close/>
                </a:path>
              </a:pathLst>
            </a:custGeom>
            <a:solidFill>
              <a:srgbClr val="4AA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076525" y="3914900"/>
              <a:ext cx="849800" cy="411175"/>
            </a:xfrm>
            <a:custGeom>
              <a:rect b="b" l="l" r="r" t="t"/>
              <a:pathLst>
                <a:path extrusionOk="0" h="16447" w="33992">
                  <a:moveTo>
                    <a:pt x="33525" y="1"/>
                  </a:moveTo>
                  <a:lnTo>
                    <a:pt x="1" y="15512"/>
                  </a:lnTo>
                  <a:lnTo>
                    <a:pt x="435" y="16446"/>
                  </a:lnTo>
                  <a:lnTo>
                    <a:pt x="33992" y="935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814675" y="3973275"/>
              <a:ext cx="1137500" cy="543750"/>
            </a:xfrm>
            <a:custGeom>
              <a:rect b="b" l="l" r="r" t="t"/>
              <a:pathLst>
                <a:path extrusionOk="0" h="21750" w="45500">
                  <a:moveTo>
                    <a:pt x="45066" y="1"/>
                  </a:moveTo>
                  <a:lnTo>
                    <a:pt x="1" y="20782"/>
                  </a:lnTo>
                  <a:lnTo>
                    <a:pt x="434" y="21750"/>
                  </a:lnTo>
                  <a:lnTo>
                    <a:pt x="45500" y="935"/>
                  </a:lnTo>
                  <a:lnTo>
                    <a:pt x="45066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843025" y="4243475"/>
              <a:ext cx="675525" cy="331100"/>
            </a:xfrm>
            <a:custGeom>
              <a:rect b="b" l="l" r="r" t="t"/>
              <a:pathLst>
                <a:path extrusionOk="0" h="13244" w="27021">
                  <a:moveTo>
                    <a:pt x="26587" y="1"/>
                  </a:moveTo>
                  <a:lnTo>
                    <a:pt x="1" y="12310"/>
                  </a:lnTo>
                  <a:lnTo>
                    <a:pt x="435" y="13244"/>
                  </a:lnTo>
                  <a:lnTo>
                    <a:pt x="27020" y="968"/>
                  </a:lnTo>
                  <a:lnTo>
                    <a:pt x="26587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868875" y="4088375"/>
              <a:ext cx="1137525" cy="543750"/>
            </a:xfrm>
            <a:custGeom>
              <a:rect b="b" l="l" r="r" t="t"/>
              <a:pathLst>
                <a:path extrusionOk="0" h="21750" w="45501">
                  <a:moveTo>
                    <a:pt x="45033" y="0"/>
                  </a:moveTo>
                  <a:lnTo>
                    <a:pt x="1" y="20815"/>
                  </a:lnTo>
                  <a:lnTo>
                    <a:pt x="435" y="21749"/>
                  </a:lnTo>
                  <a:lnTo>
                    <a:pt x="45500" y="934"/>
                  </a:lnTo>
                  <a:lnTo>
                    <a:pt x="45033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3518525" y="4147575"/>
              <a:ext cx="512875" cy="255200"/>
            </a:xfrm>
            <a:custGeom>
              <a:rect b="b" l="l" r="r" t="t"/>
              <a:pathLst>
                <a:path extrusionOk="0" h="10208" w="20515">
                  <a:moveTo>
                    <a:pt x="20081" y="1"/>
                  </a:moveTo>
                  <a:lnTo>
                    <a:pt x="0" y="9274"/>
                  </a:lnTo>
                  <a:lnTo>
                    <a:pt x="434" y="10208"/>
                  </a:lnTo>
                  <a:lnTo>
                    <a:pt x="20515" y="935"/>
                  </a:lnTo>
                  <a:lnTo>
                    <a:pt x="20081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922250" y="4204275"/>
              <a:ext cx="1136675" cy="543750"/>
            </a:xfrm>
            <a:custGeom>
              <a:rect b="b" l="l" r="r" t="t"/>
              <a:pathLst>
                <a:path extrusionOk="0" h="21750" w="45467">
                  <a:moveTo>
                    <a:pt x="45033" y="1"/>
                  </a:moveTo>
                  <a:lnTo>
                    <a:pt x="1" y="20816"/>
                  </a:lnTo>
                  <a:lnTo>
                    <a:pt x="434" y="21750"/>
                  </a:lnTo>
                  <a:lnTo>
                    <a:pt x="45467" y="935"/>
                  </a:lnTo>
                  <a:lnTo>
                    <a:pt x="45033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949775" y="4404425"/>
              <a:ext cx="828950" cy="401975"/>
            </a:xfrm>
            <a:custGeom>
              <a:rect b="b" l="l" r="r" t="t"/>
              <a:pathLst>
                <a:path extrusionOk="0" h="16079" w="33158">
                  <a:moveTo>
                    <a:pt x="32724" y="1"/>
                  </a:moveTo>
                  <a:lnTo>
                    <a:pt x="1" y="15111"/>
                  </a:lnTo>
                  <a:lnTo>
                    <a:pt x="434" y="16079"/>
                  </a:lnTo>
                  <a:lnTo>
                    <a:pt x="33158" y="935"/>
                  </a:lnTo>
                  <a:lnTo>
                    <a:pt x="32724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817075" y="4261825"/>
              <a:ext cx="268550" cy="142625"/>
            </a:xfrm>
            <a:custGeom>
              <a:rect b="b" l="l" r="r" t="t"/>
              <a:pathLst>
                <a:path extrusionOk="0" h="5705" w="10742">
                  <a:moveTo>
                    <a:pt x="10307" y="1"/>
                  </a:moveTo>
                  <a:lnTo>
                    <a:pt x="0" y="4771"/>
                  </a:lnTo>
                  <a:lnTo>
                    <a:pt x="434" y="5705"/>
                  </a:lnTo>
                  <a:lnTo>
                    <a:pt x="10741" y="968"/>
                  </a:lnTo>
                  <a:lnTo>
                    <a:pt x="10307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895575" y="4417775"/>
              <a:ext cx="549575" cy="272725"/>
            </a:xfrm>
            <a:custGeom>
              <a:rect b="b" l="l" r="r" t="t"/>
              <a:pathLst>
                <a:path extrusionOk="0" h="10909" w="21983">
                  <a:moveTo>
                    <a:pt x="21549" y="0"/>
                  </a:moveTo>
                  <a:lnTo>
                    <a:pt x="0" y="9974"/>
                  </a:lnTo>
                  <a:lnTo>
                    <a:pt x="434" y="10908"/>
                  </a:lnTo>
                  <a:lnTo>
                    <a:pt x="21983" y="968"/>
                  </a:lnTo>
                  <a:lnTo>
                    <a:pt x="21549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556875" y="4030825"/>
              <a:ext cx="422000" cy="213525"/>
            </a:xfrm>
            <a:custGeom>
              <a:rect b="b" l="l" r="r" t="t"/>
              <a:pathLst>
                <a:path extrusionOk="0" h="8541" w="16880">
                  <a:moveTo>
                    <a:pt x="16446" y="1"/>
                  </a:moveTo>
                  <a:lnTo>
                    <a:pt x="1" y="7573"/>
                  </a:lnTo>
                  <a:lnTo>
                    <a:pt x="434" y="8540"/>
                  </a:lnTo>
                  <a:lnTo>
                    <a:pt x="16879" y="935"/>
                  </a:lnTo>
                  <a:lnTo>
                    <a:pt x="16446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654575" y="2819125"/>
              <a:ext cx="601275" cy="306075"/>
            </a:xfrm>
            <a:custGeom>
              <a:rect b="b" l="l" r="r" t="t"/>
              <a:pathLst>
                <a:path extrusionOk="0" h="12243" w="24051">
                  <a:moveTo>
                    <a:pt x="23384" y="1"/>
                  </a:moveTo>
                  <a:lnTo>
                    <a:pt x="0" y="10808"/>
                  </a:lnTo>
                  <a:lnTo>
                    <a:pt x="667" y="12243"/>
                  </a:lnTo>
                  <a:lnTo>
                    <a:pt x="24051" y="1435"/>
                  </a:lnTo>
                  <a:lnTo>
                    <a:pt x="23384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719625" y="2897525"/>
              <a:ext cx="736375" cy="368625"/>
            </a:xfrm>
            <a:custGeom>
              <a:rect b="b" l="l" r="r" t="t"/>
              <a:pathLst>
                <a:path extrusionOk="0" h="14745" w="29455">
                  <a:moveTo>
                    <a:pt x="28787" y="0"/>
                  </a:moveTo>
                  <a:lnTo>
                    <a:pt x="0" y="13310"/>
                  </a:lnTo>
                  <a:lnTo>
                    <a:pt x="667" y="14744"/>
                  </a:lnTo>
                  <a:lnTo>
                    <a:pt x="29454" y="1435"/>
                  </a:lnTo>
                  <a:lnTo>
                    <a:pt x="28787" y="0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687925" y="2997600"/>
              <a:ext cx="375300" cy="201825"/>
            </a:xfrm>
            <a:custGeom>
              <a:rect b="b" l="l" r="r" t="t"/>
              <a:pathLst>
                <a:path extrusionOk="0" h="8073" w="15012">
                  <a:moveTo>
                    <a:pt x="14344" y="0"/>
                  </a:moveTo>
                  <a:lnTo>
                    <a:pt x="0" y="6638"/>
                  </a:lnTo>
                  <a:lnTo>
                    <a:pt x="668" y="8072"/>
                  </a:lnTo>
                  <a:lnTo>
                    <a:pt x="15011" y="1468"/>
                  </a:lnTo>
                  <a:lnTo>
                    <a:pt x="14344" y="0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089875" y="2812450"/>
              <a:ext cx="375300" cy="201850"/>
            </a:xfrm>
            <a:custGeom>
              <a:rect b="b" l="l" r="r" t="t"/>
              <a:pathLst>
                <a:path extrusionOk="0" h="8074" w="15012">
                  <a:moveTo>
                    <a:pt x="14344" y="1"/>
                  </a:moveTo>
                  <a:lnTo>
                    <a:pt x="1" y="6605"/>
                  </a:lnTo>
                  <a:lnTo>
                    <a:pt x="668" y="8073"/>
                  </a:lnTo>
                  <a:lnTo>
                    <a:pt x="15011" y="1435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2750475" y="3205225"/>
              <a:ext cx="215175" cy="128450"/>
            </a:xfrm>
            <a:custGeom>
              <a:rect b="b" l="l" r="r" t="t"/>
              <a:pathLst>
                <a:path extrusionOk="0" h="5138" w="8607">
                  <a:moveTo>
                    <a:pt x="7939" y="1"/>
                  </a:moveTo>
                  <a:lnTo>
                    <a:pt x="0" y="3670"/>
                  </a:lnTo>
                  <a:lnTo>
                    <a:pt x="667" y="5138"/>
                  </a:lnTo>
                  <a:lnTo>
                    <a:pt x="8606" y="1435"/>
                  </a:lnTo>
                  <a:lnTo>
                    <a:pt x="7939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3342550" y="3012600"/>
              <a:ext cx="215175" cy="128450"/>
            </a:xfrm>
            <a:custGeom>
              <a:rect b="b" l="l" r="r" t="t"/>
              <a:pathLst>
                <a:path extrusionOk="0" h="5138" w="8607">
                  <a:moveTo>
                    <a:pt x="7940" y="0"/>
                  </a:moveTo>
                  <a:lnTo>
                    <a:pt x="1" y="3670"/>
                  </a:lnTo>
                  <a:lnTo>
                    <a:pt x="668" y="5137"/>
                  </a:lnTo>
                  <a:lnTo>
                    <a:pt x="8607" y="1435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2781325" y="3132675"/>
              <a:ext cx="517050" cy="266900"/>
            </a:xfrm>
            <a:custGeom>
              <a:rect b="b" l="l" r="r" t="t"/>
              <a:pathLst>
                <a:path extrusionOk="0" h="10676" w="20682">
                  <a:moveTo>
                    <a:pt x="20015" y="1"/>
                  </a:moveTo>
                  <a:lnTo>
                    <a:pt x="0" y="9241"/>
                  </a:lnTo>
                  <a:lnTo>
                    <a:pt x="668" y="10675"/>
                  </a:lnTo>
                  <a:lnTo>
                    <a:pt x="20682" y="1435"/>
                  </a:lnTo>
                  <a:lnTo>
                    <a:pt x="20015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2989800" y="2945050"/>
              <a:ext cx="537925" cy="276900"/>
            </a:xfrm>
            <a:custGeom>
              <a:rect b="b" l="l" r="r" t="t"/>
              <a:pathLst>
                <a:path extrusionOk="0" h="11076" w="21517">
                  <a:moveTo>
                    <a:pt x="20849" y="1"/>
                  </a:moveTo>
                  <a:lnTo>
                    <a:pt x="1" y="9641"/>
                  </a:lnTo>
                  <a:lnTo>
                    <a:pt x="668" y="11075"/>
                  </a:lnTo>
                  <a:lnTo>
                    <a:pt x="21516" y="1468"/>
                  </a:lnTo>
                  <a:lnTo>
                    <a:pt x="20849" y="1"/>
                  </a:lnTo>
                  <a:close/>
                </a:path>
              </a:pathLst>
            </a:custGeom>
            <a:solidFill>
              <a:srgbClr val="58CA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2181725" y="3053450"/>
              <a:ext cx="566275" cy="622150"/>
            </a:xfrm>
            <a:custGeom>
              <a:rect b="b" l="l" r="r" t="t"/>
              <a:pathLst>
                <a:path extrusionOk="0" h="24886" w="22651">
                  <a:moveTo>
                    <a:pt x="14177" y="1"/>
                  </a:moveTo>
                  <a:lnTo>
                    <a:pt x="1" y="6539"/>
                  </a:lnTo>
                  <a:lnTo>
                    <a:pt x="8473" y="24885"/>
                  </a:lnTo>
                  <a:lnTo>
                    <a:pt x="22650" y="18347"/>
                  </a:lnTo>
                  <a:lnTo>
                    <a:pt x="14177" y="1"/>
                  </a:lnTo>
                  <a:close/>
                </a:path>
              </a:pathLst>
            </a:custGeom>
            <a:solidFill>
              <a:srgbClr val="385D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606200" y="3426700"/>
              <a:ext cx="121775" cy="127150"/>
            </a:xfrm>
            <a:custGeom>
              <a:rect b="b" l="l" r="r" t="t"/>
              <a:pathLst>
                <a:path extrusionOk="0" h="5086" w="4871">
                  <a:moveTo>
                    <a:pt x="198" y="1"/>
                  </a:moveTo>
                  <a:cubicBezTo>
                    <a:pt x="131" y="1"/>
                    <a:pt x="65" y="6"/>
                    <a:pt x="0" y="15"/>
                  </a:cubicBezTo>
                  <a:lnTo>
                    <a:pt x="2035" y="5085"/>
                  </a:lnTo>
                  <a:lnTo>
                    <a:pt x="4871" y="3818"/>
                  </a:lnTo>
                  <a:cubicBezTo>
                    <a:pt x="3910" y="2570"/>
                    <a:pt x="1783" y="1"/>
                    <a:pt x="198" y="1"/>
                  </a:cubicBez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2421075" y="3427050"/>
              <a:ext cx="257700" cy="216025"/>
            </a:xfrm>
            <a:custGeom>
              <a:rect b="b" l="l" r="r" t="t"/>
              <a:pathLst>
                <a:path extrusionOk="0" h="8641" w="10308">
                  <a:moveTo>
                    <a:pt x="7439" y="1"/>
                  </a:moveTo>
                  <a:lnTo>
                    <a:pt x="7072" y="34"/>
                  </a:lnTo>
                  <a:lnTo>
                    <a:pt x="6838" y="68"/>
                  </a:lnTo>
                  <a:lnTo>
                    <a:pt x="5604" y="234"/>
                  </a:lnTo>
                  <a:lnTo>
                    <a:pt x="5104" y="301"/>
                  </a:lnTo>
                  <a:lnTo>
                    <a:pt x="5004" y="301"/>
                  </a:lnTo>
                  <a:lnTo>
                    <a:pt x="4570" y="335"/>
                  </a:lnTo>
                  <a:lnTo>
                    <a:pt x="2102" y="1469"/>
                  </a:lnTo>
                  <a:lnTo>
                    <a:pt x="1968" y="1569"/>
                  </a:lnTo>
                  <a:lnTo>
                    <a:pt x="1635" y="1869"/>
                  </a:lnTo>
                  <a:lnTo>
                    <a:pt x="1401" y="2069"/>
                  </a:lnTo>
                  <a:lnTo>
                    <a:pt x="267" y="3137"/>
                  </a:lnTo>
                  <a:lnTo>
                    <a:pt x="0" y="3370"/>
                  </a:lnTo>
                  <a:cubicBezTo>
                    <a:pt x="67" y="3503"/>
                    <a:pt x="167" y="3970"/>
                    <a:pt x="434" y="4671"/>
                  </a:cubicBezTo>
                  <a:lnTo>
                    <a:pt x="667" y="5405"/>
                  </a:lnTo>
                  <a:cubicBezTo>
                    <a:pt x="801" y="5805"/>
                    <a:pt x="934" y="6239"/>
                    <a:pt x="1101" y="6706"/>
                  </a:cubicBezTo>
                  <a:cubicBezTo>
                    <a:pt x="1134" y="6873"/>
                    <a:pt x="1234" y="7073"/>
                    <a:pt x="1268" y="7306"/>
                  </a:cubicBezTo>
                  <a:cubicBezTo>
                    <a:pt x="1268" y="7373"/>
                    <a:pt x="1301" y="7406"/>
                    <a:pt x="1301" y="7506"/>
                  </a:cubicBezTo>
                  <a:cubicBezTo>
                    <a:pt x="1334" y="7673"/>
                    <a:pt x="1435" y="7840"/>
                    <a:pt x="1468" y="8040"/>
                  </a:cubicBezTo>
                  <a:cubicBezTo>
                    <a:pt x="1501" y="8207"/>
                    <a:pt x="1601" y="8374"/>
                    <a:pt x="1635" y="8507"/>
                  </a:cubicBezTo>
                  <a:cubicBezTo>
                    <a:pt x="1635" y="8540"/>
                    <a:pt x="1668" y="8574"/>
                    <a:pt x="1668" y="8641"/>
                  </a:cubicBezTo>
                  <a:lnTo>
                    <a:pt x="10308" y="4671"/>
                  </a:lnTo>
                  <a:cubicBezTo>
                    <a:pt x="10241" y="4538"/>
                    <a:pt x="10174" y="4404"/>
                    <a:pt x="10107" y="4337"/>
                  </a:cubicBezTo>
                  <a:cubicBezTo>
                    <a:pt x="10007" y="4204"/>
                    <a:pt x="9941" y="4071"/>
                    <a:pt x="9841" y="3904"/>
                  </a:cubicBezTo>
                  <a:cubicBezTo>
                    <a:pt x="9807" y="3870"/>
                    <a:pt x="9774" y="3837"/>
                    <a:pt x="9774" y="3737"/>
                  </a:cubicBezTo>
                  <a:cubicBezTo>
                    <a:pt x="9640" y="3503"/>
                    <a:pt x="9474" y="3303"/>
                    <a:pt x="9340" y="3070"/>
                  </a:cubicBezTo>
                  <a:cubicBezTo>
                    <a:pt x="9107" y="2670"/>
                    <a:pt x="8840" y="2303"/>
                    <a:pt x="8640" y="1902"/>
                  </a:cubicBezTo>
                  <a:cubicBezTo>
                    <a:pt x="8473" y="1669"/>
                    <a:pt x="8339" y="1435"/>
                    <a:pt x="8239" y="1235"/>
                  </a:cubicBezTo>
                  <a:cubicBezTo>
                    <a:pt x="7939" y="835"/>
                    <a:pt x="7672" y="401"/>
                    <a:pt x="7472" y="68"/>
                  </a:cubicBezTo>
                  <a:cubicBezTo>
                    <a:pt x="7472" y="34"/>
                    <a:pt x="7439" y="34"/>
                    <a:pt x="7439" y="1"/>
                  </a:cubicBez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378525" y="3512125"/>
              <a:ext cx="99275" cy="164300"/>
            </a:xfrm>
            <a:custGeom>
              <a:rect b="b" l="l" r="r" t="t"/>
              <a:pathLst>
                <a:path extrusionOk="0" h="6572" w="3971">
                  <a:moveTo>
                    <a:pt x="1669" y="0"/>
                  </a:moveTo>
                  <a:cubicBezTo>
                    <a:pt x="535" y="1068"/>
                    <a:pt x="1" y="5238"/>
                    <a:pt x="1" y="5238"/>
                  </a:cubicBezTo>
                  <a:lnTo>
                    <a:pt x="635" y="6572"/>
                  </a:lnTo>
                  <a:lnTo>
                    <a:pt x="3970" y="5004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315150" y="3143800"/>
              <a:ext cx="218525" cy="237425"/>
            </a:xfrm>
            <a:custGeom>
              <a:rect b="b" l="l" r="r" t="t"/>
              <a:pathLst>
                <a:path extrusionOk="0" h="9497" w="8741">
                  <a:moveTo>
                    <a:pt x="5386" y="1"/>
                  </a:moveTo>
                  <a:cubicBezTo>
                    <a:pt x="5275" y="1"/>
                    <a:pt x="5162" y="9"/>
                    <a:pt x="5038" y="23"/>
                  </a:cubicBezTo>
                  <a:cubicBezTo>
                    <a:pt x="3003" y="290"/>
                    <a:pt x="1202" y="1657"/>
                    <a:pt x="401" y="3559"/>
                  </a:cubicBezTo>
                  <a:cubicBezTo>
                    <a:pt x="234" y="3559"/>
                    <a:pt x="68" y="3726"/>
                    <a:pt x="68" y="3959"/>
                  </a:cubicBezTo>
                  <a:cubicBezTo>
                    <a:pt x="34" y="4159"/>
                    <a:pt x="201" y="4359"/>
                    <a:pt x="368" y="4393"/>
                  </a:cubicBezTo>
                  <a:cubicBezTo>
                    <a:pt x="134" y="4626"/>
                    <a:pt x="1" y="4993"/>
                    <a:pt x="34" y="5360"/>
                  </a:cubicBezTo>
                  <a:cubicBezTo>
                    <a:pt x="68" y="5694"/>
                    <a:pt x="234" y="6027"/>
                    <a:pt x="401" y="6361"/>
                  </a:cubicBezTo>
                  <a:cubicBezTo>
                    <a:pt x="868" y="7161"/>
                    <a:pt x="1469" y="7828"/>
                    <a:pt x="2102" y="8362"/>
                  </a:cubicBezTo>
                  <a:cubicBezTo>
                    <a:pt x="2436" y="8629"/>
                    <a:pt x="2769" y="8863"/>
                    <a:pt x="3103" y="9029"/>
                  </a:cubicBezTo>
                  <a:cubicBezTo>
                    <a:pt x="3270" y="9129"/>
                    <a:pt x="3503" y="9196"/>
                    <a:pt x="3670" y="9296"/>
                  </a:cubicBezTo>
                  <a:cubicBezTo>
                    <a:pt x="3770" y="9363"/>
                    <a:pt x="4037" y="9496"/>
                    <a:pt x="4204" y="9496"/>
                  </a:cubicBezTo>
                  <a:cubicBezTo>
                    <a:pt x="4337" y="9463"/>
                    <a:pt x="4537" y="9296"/>
                    <a:pt x="4671" y="9196"/>
                  </a:cubicBezTo>
                  <a:cubicBezTo>
                    <a:pt x="4838" y="9063"/>
                    <a:pt x="5004" y="8996"/>
                    <a:pt x="5171" y="8863"/>
                  </a:cubicBezTo>
                  <a:cubicBezTo>
                    <a:pt x="5505" y="8662"/>
                    <a:pt x="5772" y="8396"/>
                    <a:pt x="6072" y="8129"/>
                  </a:cubicBezTo>
                  <a:cubicBezTo>
                    <a:pt x="7206" y="7028"/>
                    <a:pt x="8073" y="5694"/>
                    <a:pt x="8574" y="4193"/>
                  </a:cubicBezTo>
                  <a:cubicBezTo>
                    <a:pt x="8674" y="3892"/>
                    <a:pt x="8740" y="3625"/>
                    <a:pt x="8740" y="3325"/>
                  </a:cubicBezTo>
                  <a:cubicBezTo>
                    <a:pt x="8740" y="3025"/>
                    <a:pt x="8574" y="2725"/>
                    <a:pt x="8340" y="2558"/>
                  </a:cubicBezTo>
                  <a:cubicBezTo>
                    <a:pt x="8707" y="2058"/>
                    <a:pt x="8674" y="1290"/>
                    <a:pt x="8207" y="823"/>
                  </a:cubicBezTo>
                  <a:cubicBezTo>
                    <a:pt x="7934" y="551"/>
                    <a:pt x="7571" y="415"/>
                    <a:pt x="7210" y="415"/>
                  </a:cubicBezTo>
                  <a:cubicBezTo>
                    <a:pt x="6952" y="415"/>
                    <a:pt x="6694" y="484"/>
                    <a:pt x="6472" y="623"/>
                  </a:cubicBezTo>
                  <a:cubicBezTo>
                    <a:pt x="6372" y="356"/>
                    <a:pt x="6105" y="156"/>
                    <a:pt x="5872" y="56"/>
                  </a:cubicBezTo>
                  <a:cubicBezTo>
                    <a:pt x="5696" y="17"/>
                    <a:pt x="5543" y="1"/>
                    <a:pt x="5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2366025" y="3187625"/>
              <a:ext cx="195175" cy="293500"/>
            </a:xfrm>
            <a:custGeom>
              <a:rect b="b" l="l" r="r" t="t"/>
              <a:pathLst>
                <a:path extrusionOk="0" h="11740" w="7807">
                  <a:moveTo>
                    <a:pt x="3948" y="0"/>
                  </a:moveTo>
                  <a:cubicBezTo>
                    <a:pt x="2308" y="0"/>
                    <a:pt x="206" y="1099"/>
                    <a:pt x="67" y="2907"/>
                  </a:cubicBezTo>
                  <a:cubicBezTo>
                    <a:pt x="1" y="3607"/>
                    <a:pt x="634" y="5275"/>
                    <a:pt x="1035" y="6309"/>
                  </a:cubicBezTo>
                  <a:cubicBezTo>
                    <a:pt x="1101" y="6342"/>
                    <a:pt x="1101" y="6442"/>
                    <a:pt x="1135" y="6476"/>
                  </a:cubicBezTo>
                  <a:cubicBezTo>
                    <a:pt x="1302" y="6943"/>
                    <a:pt x="1402" y="7243"/>
                    <a:pt x="1402" y="7243"/>
                  </a:cubicBezTo>
                  <a:lnTo>
                    <a:pt x="1468" y="7276"/>
                  </a:lnTo>
                  <a:cubicBezTo>
                    <a:pt x="1535" y="7310"/>
                    <a:pt x="1668" y="7443"/>
                    <a:pt x="1835" y="7610"/>
                  </a:cubicBezTo>
                  <a:cubicBezTo>
                    <a:pt x="2402" y="8177"/>
                    <a:pt x="3536" y="9511"/>
                    <a:pt x="4370" y="11346"/>
                  </a:cubicBezTo>
                  <a:cubicBezTo>
                    <a:pt x="4674" y="11620"/>
                    <a:pt x="5024" y="11739"/>
                    <a:pt x="5363" y="11739"/>
                  </a:cubicBezTo>
                  <a:cubicBezTo>
                    <a:pt x="6181" y="11739"/>
                    <a:pt x="6943" y="11050"/>
                    <a:pt x="6872" y="10178"/>
                  </a:cubicBezTo>
                  <a:cubicBezTo>
                    <a:pt x="6205" y="8811"/>
                    <a:pt x="6405" y="8310"/>
                    <a:pt x="6839" y="7610"/>
                  </a:cubicBezTo>
                  <a:cubicBezTo>
                    <a:pt x="7006" y="7310"/>
                    <a:pt x="7172" y="7009"/>
                    <a:pt x="7373" y="6609"/>
                  </a:cubicBezTo>
                  <a:cubicBezTo>
                    <a:pt x="7673" y="5975"/>
                    <a:pt x="7806" y="5175"/>
                    <a:pt x="7473" y="4141"/>
                  </a:cubicBezTo>
                  <a:cubicBezTo>
                    <a:pt x="7206" y="3240"/>
                    <a:pt x="6639" y="2106"/>
                    <a:pt x="5638" y="672"/>
                  </a:cubicBezTo>
                  <a:cubicBezTo>
                    <a:pt x="5302" y="213"/>
                    <a:pt x="4670" y="0"/>
                    <a:pt x="3948" y="0"/>
                  </a:cubicBezTo>
                  <a:close/>
                </a:path>
              </a:pathLst>
            </a:custGeom>
            <a:solidFill>
              <a:srgbClr val="D87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2343500" y="3177900"/>
              <a:ext cx="165150" cy="165875"/>
            </a:xfrm>
            <a:custGeom>
              <a:rect b="b" l="l" r="r" t="t"/>
              <a:pathLst>
                <a:path extrusionOk="0" h="6635" w="6606">
                  <a:moveTo>
                    <a:pt x="4810" y="0"/>
                  </a:moveTo>
                  <a:cubicBezTo>
                    <a:pt x="4421" y="0"/>
                    <a:pt x="4037" y="62"/>
                    <a:pt x="3670" y="160"/>
                  </a:cubicBezTo>
                  <a:cubicBezTo>
                    <a:pt x="2770" y="360"/>
                    <a:pt x="1902" y="694"/>
                    <a:pt x="1202" y="1294"/>
                  </a:cubicBezTo>
                  <a:cubicBezTo>
                    <a:pt x="501" y="1861"/>
                    <a:pt x="1" y="2762"/>
                    <a:pt x="34" y="3662"/>
                  </a:cubicBezTo>
                  <a:cubicBezTo>
                    <a:pt x="68" y="4630"/>
                    <a:pt x="601" y="5464"/>
                    <a:pt x="1102" y="6198"/>
                  </a:cubicBezTo>
                  <a:cubicBezTo>
                    <a:pt x="1227" y="6416"/>
                    <a:pt x="1410" y="6634"/>
                    <a:pt x="1651" y="6634"/>
                  </a:cubicBezTo>
                  <a:cubicBezTo>
                    <a:pt x="1668" y="6634"/>
                    <a:pt x="1685" y="6633"/>
                    <a:pt x="1702" y="6631"/>
                  </a:cubicBezTo>
                  <a:cubicBezTo>
                    <a:pt x="1869" y="6631"/>
                    <a:pt x="2002" y="6498"/>
                    <a:pt x="2069" y="6364"/>
                  </a:cubicBezTo>
                  <a:cubicBezTo>
                    <a:pt x="2403" y="5997"/>
                    <a:pt x="2569" y="5497"/>
                    <a:pt x="2569" y="4997"/>
                  </a:cubicBezTo>
                  <a:cubicBezTo>
                    <a:pt x="2569" y="4496"/>
                    <a:pt x="2369" y="3896"/>
                    <a:pt x="2069" y="3529"/>
                  </a:cubicBezTo>
                  <a:cubicBezTo>
                    <a:pt x="2203" y="3529"/>
                    <a:pt x="2369" y="3429"/>
                    <a:pt x="2403" y="3262"/>
                  </a:cubicBezTo>
                  <a:cubicBezTo>
                    <a:pt x="2436" y="3095"/>
                    <a:pt x="2369" y="2929"/>
                    <a:pt x="2236" y="2829"/>
                  </a:cubicBezTo>
                  <a:cubicBezTo>
                    <a:pt x="3604" y="2762"/>
                    <a:pt x="4938" y="2261"/>
                    <a:pt x="6039" y="1428"/>
                  </a:cubicBezTo>
                  <a:cubicBezTo>
                    <a:pt x="6272" y="1261"/>
                    <a:pt x="6506" y="1027"/>
                    <a:pt x="6606" y="760"/>
                  </a:cubicBezTo>
                  <a:cubicBezTo>
                    <a:pt x="6239" y="360"/>
                    <a:pt x="5772" y="127"/>
                    <a:pt x="5238" y="27"/>
                  </a:cubicBezTo>
                  <a:cubicBezTo>
                    <a:pt x="5095" y="9"/>
                    <a:pt x="4952" y="0"/>
                    <a:pt x="48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2497800" y="3254975"/>
              <a:ext cx="30025" cy="17825"/>
            </a:xfrm>
            <a:custGeom>
              <a:rect b="b" l="l" r="r" t="t"/>
              <a:pathLst>
                <a:path extrusionOk="0" h="713" w="1201">
                  <a:moveTo>
                    <a:pt x="788" y="0"/>
                  </a:moveTo>
                  <a:cubicBezTo>
                    <a:pt x="479" y="0"/>
                    <a:pt x="187" y="164"/>
                    <a:pt x="33" y="446"/>
                  </a:cubicBezTo>
                  <a:cubicBezTo>
                    <a:pt x="0" y="546"/>
                    <a:pt x="33" y="613"/>
                    <a:pt x="100" y="680"/>
                  </a:cubicBezTo>
                  <a:cubicBezTo>
                    <a:pt x="100" y="713"/>
                    <a:pt x="100" y="713"/>
                    <a:pt x="167" y="713"/>
                  </a:cubicBezTo>
                  <a:cubicBezTo>
                    <a:pt x="234" y="713"/>
                    <a:pt x="267" y="613"/>
                    <a:pt x="334" y="579"/>
                  </a:cubicBezTo>
                  <a:cubicBezTo>
                    <a:pt x="400" y="513"/>
                    <a:pt x="434" y="446"/>
                    <a:pt x="534" y="413"/>
                  </a:cubicBezTo>
                  <a:cubicBezTo>
                    <a:pt x="631" y="374"/>
                    <a:pt x="729" y="357"/>
                    <a:pt x="827" y="357"/>
                  </a:cubicBezTo>
                  <a:cubicBezTo>
                    <a:pt x="896" y="357"/>
                    <a:pt x="965" y="366"/>
                    <a:pt x="1034" y="379"/>
                  </a:cubicBezTo>
                  <a:cubicBezTo>
                    <a:pt x="1101" y="379"/>
                    <a:pt x="1201" y="346"/>
                    <a:pt x="1201" y="246"/>
                  </a:cubicBezTo>
                  <a:cubicBezTo>
                    <a:pt x="1201" y="179"/>
                    <a:pt x="1134" y="79"/>
                    <a:pt x="1067" y="46"/>
                  </a:cubicBezTo>
                  <a:cubicBezTo>
                    <a:pt x="975" y="15"/>
                    <a:pt x="881" y="0"/>
                    <a:pt x="7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2443575" y="3277700"/>
              <a:ext cx="34225" cy="20450"/>
            </a:xfrm>
            <a:custGeom>
              <a:rect b="b" l="l" r="r" t="t"/>
              <a:pathLst>
                <a:path extrusionOk="0" h="818" w="1369">
                  <a:moveTo>
                    <a:pt x="1101" y="0"/>
                  </a:moveTo>
                  <a:cubicBezTo>
                    <a:pt x="665" y="0"/>
                    <a:pt x="220" y="202"/>
                    <a:pt x="34" y="604"/>
                  </a:cubicBezTo>
                  <a:cubicBezTo>
                    <a:pt x="1" y="671"/>
                    <a:pt x="34" y="738"/>
                    <a:pt x="101" y="805"/>
                  </a:cubicBezTo>
                  <a:cubicBezTo>
                    <a:pt x="126" y="813"/>
                    <a:pt x="149" y="817"/>
                    <a:pt x="170" y="817"/>
                  </a:cubicBezTo>
                  <a:cubicBezTo>
                    <a:pt x="234" y="817"/>
                    <a:pt x="284" y="780"/>
                    <a:pt x="334" y="705"/>
                  </a:cubicBezTo>
                  <a:cubicBezTo>
                    <a:pt x="401" y="538"/>
                    <a:pt x="568" y="438"/>
                    <a:pt x="735" y="338"/>
                  </a:cubicBezTo>
                  <a:cubicBezTo>
                    <a:pt x="835" y="304"/>
                    <a:pt x="935" y="304"/>
                    <a:pt x="1035" y="304"/>
                  </a:cubicBezTo>
                  <a:cubicBezTo>
                    <a:pt x="1102" y="304"/>
                    <a:pt x="1202" y="304"/>
                    <a:pt x="1268" y="271"/>
                  </a:cubicBezTo>
                  <a:cubicBezTo>
                    <a:pt x="1268" y="271"/>
                    <a:pt x="1335" y="204"/>
                    <a:pt x="1335" y="171"/>
                  </a:cubicBezTo>
                  <a:cubicBezTo>
                    <a:pt x="1368" y="137"/>
                    <a:pt x="1335" y="4"/>
                    <a:pt x="1202" y="4"/>
                  </a:cubicBezTo>
                  <a:cubicBezTo>
                    <a:pt x="1168" y="2"/>
                    <a:pt x="1135" y="0"/>
                    <a:pt x="1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2490275" y="3319825"/>
              <a:ext cx="35050" cy="15225"/>
            </a:xfrm>
            <a:custGeom>
              <a:rect b="b" l="l" r="r" t="t"/>
              <a:pathLst>
                <a:path extrusionOk="0" h="609" w="1402">
                  <a:moveTo>
                    <a:pt x="1239" y="0"/>
                  </a:moveTo>
                  <a:cubicBezTo>
                    <a:pt x="1191" y="0"/>
                    <a:pt x="1156" y="24"/>
                    <a:pt x="1135" y="87"/>
                  </a:cubicBezTo>
                  <a:cubicBezTo>
                    <a:pt x="971" y="291"/>
                    <a:pt x="733" y="370"/>
                    <a:pt x="534" y="370"/>
                  </a:cubicBezTo>
                  <a:cubicBezTo>
                    <a:pt x="409" y="370"/>
                    <a:pt x="299" y="339"/>
                    <a:pt x="234" y="287"/>
                  </a:cubicBezTo>
                  <a:cubicBezTo>
                    <a:pt x="215" y="277"/>
                    <a:pt x="192" y="273"/>
                    <a:pt x="170" y="273"/>
                  </a:cubicBezTo>
                  <a:cubicBezTo>
                    <a:pt x="115" y="273"/>
                    <a:pt x="58" y="297"/>
                    <a:pt x="34" y="320"/>
                  </a:cubicBezTo>
                  <a:cubicBezTo>
                    <a:pt x="1" y="421"/>
                    <a:pt x="34" y="487"/>
                    <a:pt x="68" y="521"/>
                  </a:cubicBezTo>
                  <a:cubicBezTo>
                    <a:pt x="210" y="574"/>
                    <a:pt x="382" y="609"/>
                    <a:pt x="556" y="609"/>
                  </a:cubicBezTo>
                  <a:cubicBezTo>
                    <a:pt x="708" y="609"/>
                    <a:pt x="862" y="583"/>
                    <a:pt x="1002" y="521"/>
                  </a:cubicBezTo>
                  <a:cubicBezTo>
                    <a:pt x="1135" y="454"/>
                    <a:pt x="1235" y="354"/>
                    <a:pt x="1368" y="254"/>
                  </a:cubicBezTo>
                  <a:cubicBezTo>
                    <a:pt x="1402" y="154"/>
                    <a:pt x="1402" y="87"/>
                    <a:pt x="1335" y="20"/>
                  </a:cubicBezTo>
                  <a:cubicBezTo>
                    <a:pt x="1298" y="8"/>
                    <a:pt x="1266" y="0"/>
                    <a:pt x="1239" y="0"/>
                  </a:cubicBezTo>
                  <a:close/>
                </a:path>
              </a:pathLst>
            </a:custGeom>
            <a:solidFill>
              <a:srgbClr val="C1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2502800" y="3301975"/>
              <a:ext cx="12425" cy="8350"/>
            </a:xfrm>
            <a:custGeom>
              <a:rect b="b" l="l" r="r" t="t"/>
              <a:pathLst>
                <a:path extrusionOk="0" h="334" w="497">
                  <a:moveTo>
                    <a:pt x="234" y="0"/>
                  </a:moveTo>
                  <a:cubicBezTo>
                    <a:pt x="167" y="0"/>
                    <a:pt x="67" y="67"/>
                    <a:pt x="0" y="167"/>
                  </a:cubicBezTo>
                  <a:lnTo>
                    <a:pt x="0" y="201"/>
                  </a:lnTo>
                  <a:lnTo>
                    <a:pt x="34" y="201"/>
                  </a:lnTo>
                  <a:cubicBezTo>
                    <a:pt x="67" y="134"/>
                    <a:pt x="167" y="67"/>
                    <a:pt x="200" y="34"/>
                  </a:cubicBezTo>
                  <a:cubicBezTo>
                    <a:pt x="300" y="34"/>
                    <a:pt x="334" y="134"/>
                    <a:pt x="367" y="234"/>
                  </a:cubicBezTo>
                  <a:cubicBezTo>
                    <a:pt x="400" y="334"/>
                    <a:pt x="467" y="334"/>
                    <a:pt x="467" y="334"/>
                  </a:cubicBezTo>
                  <a:cubicBezTo>
                    <a:pt x="467" y="34"/>
                    <a:pt x="334" y="0"/>
                    <a:pt x="234" y="0"/>
                  </a:cubicBezTo>
                  <a:close/>
                  <a:moveTo>
                    <a:pt x="489" y="319"/>
                  </a:moveTo>
                  <a:cubicBezTo>
                    <a:pt x="486" y="319"/>
                    <a:pt x="478" y="323"/>
                    <a:pt x="467" y="334"/>
                  </a:cubicBezTo>
                  <a:cubicBezTo>
                    <a:pt x="489" y="334"/>
                    <a:pt x="497" y="319"/>
                    <a:pt x="489" y="319"/>
                  </a:cubicBezTo>
                  <a:close/>
                </a:path>
              </a:pathLst>
            </a:custGeom>
            <a:solidFill>
              <a:srgbClr val="C1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2464425" y="3298825"/>
              <a:ext cx="16700" cy="14225"/>
            </a:xfrm>
            <a:custGeom>
              <a:rect b="b" l="l" r="r" t="t"/>
              <a:pathLst>
                <a:path extrusionOk="0" h="569" w="668">
                  <a:moveTo>
                    <a:pt x="332" y="0"/>
                  </a:moveTo>
                  <a:cubicBezTo>
                    <a:pt x="290" y="0"/>
                    <a:pt x="246" y="8"/>
                    <a:pt x="201" y="26"/>
                  </a:cubicBezTo>
                  <a:cubicBezTo>
                    <a:pt x="34" y="126"/>
                    <a:pt x="1" y="260"/>
                    <a:pt x="67" y="427"/>
                  </a:cubicBezTo>
                  <a:cubicBezTo>
                    <a:pt x="91" y="497"/>
                    <a:pt x="181" y="568"/>
                    <a:pt x="291" y="568"/>
                  </a:cubicBezTo>
                  <a:cubicBezTo>
                    <a:pt x="337" y="568"/>
                    <a:pt x="386" y="556"/>
                    <a:pt x="434" y="527"/>
                  </a:cubicBezTo>
                  <a:cubicBezTo>
                    <a:pt x="568" y="493"/>
                    <a:pt x="668" y="327"/>
                    <a:pt x="568" y="160"/>
                  </a:cubicBezTo>
                  <a:cubicBezTo>
                    <a:pt x="543" y="62"/>
                    <a:pt x="447" y="0"/>
                    <a:pt x="3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2470275" y="3300425"/>
              <a:ext cx="6700" cy="5225"/>
            </a:xfrm>
            <a:custGeom>
              <a:rect b="b" l="l" r="r" t="t"/>
              <a:pathLst>
                <a:path extrusionOk="0" h="209" w="268">
                  <a:moveTo>
                    <a:pt x="131" y="0"/>
                  </a:moveTo>
                  <a:cubicBezTo>
                    <a:pt x="121" y="0"/>
                    <a:pt x="111" y="8"/>
                    <a:pt x="100" y="29"/>
                  </a:cubicBezTo>
                  <a:cubicBezTo>
                    <a:pt x="34" y="62"/>
                    <a:pt x="0" y="96"/>
                    <a:pt x="34" y="129"/>
                  </a:cubicBezTo>
                  <a:cubicBezTo>
                    <a:pt x="82" y="178"/>
                    <a:pt x="113" y="209"/>
                    <a:pt x="140" y="209"/>
                  </a:cubicBezTo>
                  <a:cubicBezTo>
                    <a:pt x="149" y="209"/>
                    <a:pt x="158" y="205"/>
                    <a:pt x="167" y="196"/>
                  </a:cubicBezTo>
                  <a:cubicBezTo>
                    <a:pt x="200" y="129"/>
                    <a:pt x="267" y="96"/>
                    <a:pt x="200" y="62"/>
                  </a:cubicBezTo>
                  <a:cubicBezTo>
                    <a:pt x="177" y="39"/>
                    <a:pt x="154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2511125" y="3277125"/>
              <a:ext cx="16700" cy="14225"/>
            </a:xfrm>
            <a:custGeom>
              <a:rect b="b" l="l" r="r" t="t"/>
              <a:pathLst>
                <a:path extrusionOk="0" h="569" w="668">
                  <a:moveTo>
                    <a:pt x="332" y="1"/>
                  </a:moveTo>
                  <a:cubicBezTo>
                    <a:pt x="290" y="1"/>
                    <a:pt x="246" y="9"/>
                    <a:pt x="201" y="27"/>
                  </a:cubicBezTo>
                  <a:cubicBezTo>
                    <a:pt x="34" y="127"/>
                    <a:pt x="1" y="294"/>
                    <a:pt x="67" y="394"/>
                  </a:cubicBezTo>
                  <a:cubicBezTo>
                    <a:pt x="115" y="490"/>
                    <a:pt x="214" y="568"/>
                    <a:pt x="328" y="568"/>
                  </a:cubicBezTo>
                  <a:cubicBezTo>
                    <a:pt x="373" y="568"/>
                    <a:pt x="420" y="556"/>
                    <a:pt x="468" y="527"/>
                  </a:cubicBezTo>
                  <a:cubicBezTo>
                    <a:pt x="568" y="494"/>
                    <a:pt x="668" y="327"/>
                    <a:pt x="568" y="160"/>
                  </a:cubicBezTo>
                  <a:cubicBezTo>
                    <a:pt x="543" y="63"/>
                    <a:pt x="447" y="1"/>
                    <a:pt x="3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2516975" y="3279575"/>
              <a:ext cx="6700" cy="5225"/>
            </a:xfrm>
            <a:custGeom>
              <a:rect b="b" l="l" r="r" t="t"/>
              <a:pathLst>
                <a:path extrusionOk="0" h="209" w="268">
                  <a:moveTo>
                    <a:pt x="132" y="1"/>
                  </a:moveTo>
                  <a:cubicBezTo>
                    <a:pt x="121" y="1"/>
                    <a:pt x="111" y="8"/>
                    <a:pt x="100" y="29"/>
                  </a:cubicBezTo>
                  <a:cubicBezTo>
                    <a:pt x="67" y="29"/>
                    <a:pt x="0" y="62"/>
                    <a:pt x="67" y="129"/>
                  </a:cubicBezTo>
                  <a:cubicBezTo>
                    <a:pt x="91" y="178"/>
                    <a:pt x="116" y="209"/>
                    <a:pt x="140" y="209"/>
                  </a:cubicBezTo>
                  <a:cubicBezTo>
                    <a:pt x="149" y="209"/>
                    <a:pt x="158" y="205"/>
                    <a:pt x="167" y="196"/>
                  </a:cubicBezTo>
                  <a:cubicBezTo>
                    <a:pt x="234" y="129"/>
                    <a:pt x="267" y="96"/>
                    <a:pt x="234" y="62"/>
                  </a:cubicBezTo>
                  <a:cubicBezTo>
                    <a:pt x="188" y="39"/>
                    <a:pt x="158" y="1"/>
                    <a:pt x="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2361025" y="3339375"/>
              <a:ext cx="55900" cy="43650"/>
            </a:xfrm>
            <a:custGeom>
              <a:rect b="b" l="l" r="r" t="t"/>
              <a:pathLst>
                <a:path extrusionOk="0" h="1746" w="2236">
                  <a:moveTo>
                    <a:pt x="946" y="0"/>
                  </a:moveTo>
                  <a:cubicBezTo>
                    <a:pt x="611" y="0"/>
                    <a:pt x="308" y="147"/>
                    <a:pt x="201" y="406"/>
                  </a:cubicBezTo>
                  <a:cubicBezTo>
                    <a:pt x="0" y="839"/>
                    <a:pt x="301" y="1373"/>
                    <a:pt x="801" y="1607"/>
                  </a:cubicBezTo>
                  <a:cubicBezTo>
                    <a:pt x="990" y="1701"/>
                    <a:pt x="1183" y="1745"/>
                    <a:pt x="1362" y="1745"/>
                  </a:cubicBezTo>
                  <a:cubicBezTo>
                    <a:pt x="1686" y="1745"/>
                    <a:pt x="1961" y="1598"/>
                    <a:pt x="2069" y="1340"/>
                  </a:cubicBezTo>
                  <a:cubicBezTo>
                    <a:pt x="2235" y="906"/>
                    <a:pt x="2002" y="372"/>
                    <a:pt x="1502" y="139"/>
                  </a:cubicBezTo>
                  <a:cubicBezTo>
                    <a:pt x="1324" y="44"/>
                    <a:pt x="1130" y="0"/>
                    <a:pt x="946" y="0"/>
                  </a:cubicBezTo>
                  <a:close/>
                </a:path>
              </a:pathLst>
            </a:custGeom>
            <a:solidFill>
              <a:srgbClr val="D87D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2370200" y="3347850"/>
              <a:ext cx="33375" cy="24825"/>
            </a:xfrm>
            <a:custGeom>
              <a:rect b="b" l="l" r="r" t="t"/>
              <a:pathLst>
                <a:path extrusionOk="0" h="993" w="1335">
                  <a:moveTo>
                    <a:pt x="634" y="0"/>
                  </a:moveTo>
                  <a:cubicBezTo>
                    <a:pt x="434" y="0"/>
                    <a:pt x="267" y="67"/>
                    <a:pt x="134" y="200"/>
                  </a:cubicBezTo>
                  <a:cubicBezTo>
                    <a:pt x="0" y="367"/>
                    <a:pt x="0" y="634"/>
                    <a:pt x="167" y="667"/>
                  </a:cubicBezTo>
                  <a:cubicBezTo>
                    <a:pt x="167" y="684"/>
                    <a:pt x="176" y="692"/>
                    <a:pt x="192" y="692"/>
                  </a:cubicBezTo>
                  <a:cubicBezTo>
                    <a:pt x="209" y="692"/>
                    <a:pt x="234" y="684"/>
                    <a:pt x="267" y="667"/>
                  </a:cubicBezTo>
                  <a:cubicBezTo>
                    <a:pt x="301" y="667"/>
                    <a:pt x="301" y="600"/>
                    <a:pt x="267" y="567"/>
                  </a:cubicBezTo>
                  <a:cubicBezTo>
                    <a:pt x="167" y="500"/>
                    <a:pt x="167" y="267"/>
                    <a:pt x="267" y="200"/>
                  </a:cubicBezTo>
                  <a:cubicBezTo>
                    <a:pt x="301" y="100"/>
                    <a:pt x="434" y="67"/>
                    <a:pt x="534" y="33"/>
                  </a:cubicBezTo>
                  <a:lnTo>
                    <a:pt x="534" y="33"/>
                  </a:lnTo>
                  <a:cubicBezTo>
                    <a:pt x="501" y="67"/>
                    <a:pt x="467" y="100"/>
                    <a:pt x="467" y="167"/>
                  </a:cubicBezTo>
                  <a:cubicBezTo>
                    <a:pt x="401" y="234"/>
                    <a:pt x="401" y="400"/>
                    <a:pt x="501" y="500"/>
                  </a:cubicBezTo>
                  <a:cubicBezTo>
                    <a:pt x="501" y="534"/>
                    <a:pt x="534" y="534"/>
                    <a:pt x="601" y="534"/>
                  </a:cubicBezTo>
                  <a:cubicBezTo>
                    <a:pt x="601" y="534"/>
                    <a:pt x="634" y="500"/>
                    <a:pt x="601" y="434"/>
                  </a:cubicBezTo>
                  <a:cubicBezTo>
                    <a:pt x="534" y="400"/>
                    <a:pt x="501" y="334"/>
                    <a:pt x="534" y="234"/>
                  </a:cubicBezTo>
                  <a:cubicBezTo>
                    <a:pt x="601" y="167"/>
                    <a:pt x="634" y="133"/>
                    <a:pt x="701" y="67"/>
                  </a:cubicBezTo>
                  <a:cubicBezTo>
                    <a:pt x="768" y="133"/>
                    <a:pt x="768" y="133"/>
                    <a:pt x="801" y="133"/>
                  </a:cubicBezTo>
                  <a:cubicBezTo>
                    <a:pt x="834" y="167"/>
                    <a:pt x="868" y="200"/>
                    <a:pt x="868" y="234"/>
                  </a:cubicBezTo>
                  <a:cubicBezTo>
                    <a:pt x="868" y="300"/>
                    <a:pt x="868" y="367"/>
                    <a:pt x="834" y="400"/>
                  </a:cubicBezTo>
                  <a:cubicBezTo>
                    <a:pt x="801" y="500"/>
                    <a:pt x="768" y="534"/>
                    <a:pt x="768" y="634"/>
                  </a:cubicBezTo>
                  <a:cubicBezTo>
                    <a:pt x="768" y="801"/>
                    <a:pt x="834" y="901"/>
                    <a:pt x="968" y="967"/>
                  </a:cubicBezTo>
                  <a:cubicBezTo>
                    <a:pt x="1001" y="984"/>
                    <a:pt x="1043" y="992"/>
                    <a:pt x="1084" y="992"/>
                  </a:cubicBezTo>
                  <a:cubicBezTo>
                    <a:pt x="1126" y="992"/>
                    <a:pt x="1168" y="984"/>
                    <a:pt x="1201" y="967"/>
                  </a:cubicBezTo>
                  <a:cubicBezTo>
                    <a:pt x="1201" y="901"/>
                    <a:pt x="1268" y="901"/>
                    <a:pt x="1301" y="867"/>
                  </a:cubicBezTo>
                  <a:cubicBezTo>
                    <a:pt x="1335" y="867"/>
                    <a:pt x="1335" y="834"/>
                    <a:pt x="1301" y="801"/>
                  </a:cubicBezTo>
                  <a:cubicBezTo>
                    <a:pt x="1301" y="767"/>
                    <a:pt x="1293" y="751"/>
                    <a:pt x="1276" y="751"/>
                  </a:cubicBezTo>
                  <a:cubicBezTo>
                    <a:pt x="1260" y="751"/>
                    <a:pt x="1235" y="767"/>
                    <a:pt x="1201" y="801"/>
                  </a:cubicBezTo>
                  <a:cubicBezTo>
                    <a:pt x="1154" y="824"/>
                    <a:pt x="1124" y="848"/>
                    <a:pt x="1074" y="848"/>
                  </a:cubicBezTo>
                  <a:cubicBezTo>
                    <a:pt x="1054" y="848"/>
                    <a:pt x="1030" y="844"/>
                    <a:pt x="1001" y="834"/>
                  </a:cubicBezTo>
                  <a:cubicBezTo>
                    <a:pt x="968" y="801"/>
                    <a:pt x="934" y="734"/>
                    <a:pt x="934" y="667"/>
                  </a:cubicBezTo>
                  <a:cubicBezTo>
                    <a:pt x="934" y="634"/>
                    <a:pt x="934" y="567"/>
                    <a:pt x="968" y="534"/>
                  </a:cubicBezTo>
                  <a:cubicBezTo>
                    <a:pt x="1001" y="467"/>
                    <a:pt x="1034" y="367"/>
                    <a:pt x="1034" y="300"/>
                  </a:cubicBezTo>
                  <a:cubicBezTo>
                    <a:pt x="1034" y="200"/>
                    <a:pt x="968" y="67"/>
                    <a:pt x="868" y="33"/>
                  </a:cubicBezTo>
                  <a:cubicBezTo>
                    <a:pt x="834" y="0"/>
                    <a:pt x="768" y="0"/>
                    <a:pt x="634" y="0"/>
                  </a:cubicBezTo>
                  <a:close/>
                </a:path>
              </a:pathLst>
            </a:custGeom>
            <a:solidFill>
              <a:srgbClr val="C16B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2464425" y="3448750"/>
              <a:ext cx="52575" cy="66725"/>
            </a:xfrm>
            <a:custGeom>
              <a:rect b="b" l="l" r="r" t="t"/>
              <a:pathLst>
                <a:path extrusionOk="0" h="2669" w="2103">
                  <a:moveTo>
                    <a:pt x="1" y="0"/>
                  </a:moveTo>
                  <a:lnTo>
                    <a:pt x="67" y="834"/>
                  </a:lnTo>
                  <a:lnTo>
                    <a:pt x="1569" y="2669"/>
                  </a:lnTo>
                  <a:lnTo>
                    <a:pt x="2102" y="1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D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2516975" y="3418725"/>
              <a:ext cx="37550" cy="72575"/>
            </a:xfrm>
            <a:custGeom>
              <a:rect b="b" l="l" r="r" t="t"/>
              <a:pathLst>
                <a:path extrusionOk="0" h="2903" w="1502">
                  <a:moveTo>
                    <a:pt x="567" y="0"/>
                  </a:moveTo>
                  <a:lnTo>
                    <a:pt x="0" y="2335"/>
                  </a:lnTo>
                  <a:lnTo>
                    <a:pt x="1501" y="2902"/>
                  </a:lnTo>
                  <a:lnTo>
                    <a:pt x="1134" y="56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AD2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3223300" y="1991025"/>
              <a:ext cx="474525" cy="259375"/>
            </a:xfrm>
            <a:custGeom>
              <a:rect b="b" l="l" r="r" t="t"/>
              <a:pathLst>
                <a:path extrusionOk="0" h="10375" w="18981">
                  <a:moveTo>
                    <a:pt x="17580" y="1"/>
                  </a:moveTo>
                  <a:lnTo>
                    <a:pt x="1" y="6606"/>
                  </a:lnTo>
                  <a:lnTo>
                    <a:pt x="1435" y="10375"/>
                  </a:lnTo>
                  <a:lnTo>
                    <a:pt x="18981" y="3770"/>
                  </a:lnTo>
                  <a:lnTo>
                    <a:pt x="17580" y="1"/>
                  </a:lnTo>
                  <a:close/>
                </a:path>
              </a:pathLst>
            </a:custGeom>
            <a:solidFill>
              <a:srgbClr val="B33A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3501000" y="1274000"/>
              <a:ext cx="1319300" cy="1167675"/>
            </a:xfrm>
            <a:custGeom>
              <a:rect b="b" l="l" r="r" t="t"/>
              <a:pathLst>
                <a:path extrusionOk="0" h="46707" w="52772">
                  <a:moveTo>
                    <a:pt x="26311" y="3890"/>
                  </a:moveTo>
                  <a:cubicBezTo>
                    <a:pt x="34164" y="3890"/>
                    <a:pt x="41580" y="8703"/>
                    <a:pt x="44532" y="16473"/>
                  </a:cubicBezTo>
                  <a:cubicBezTo>
                    <a:pt x="48302" y="26480"/>
                    <a:pt x="43198" y="37722"/>
                    <a:pt x="33191" y="41491"/>
                  </a:cubicBezTo>
                  <a:cubicBezTo>
                    <a:pt x="30928" y="42348"/>
                    <a:pt x="28608" y="42754"/>
                    <a:pt x="26327" y="42754"/>
                  </a:cubicBezTo>
                  <a:cubicBezTo>
                    <a:pt x="18488" y="42754"/>
                    <a:pt x="11119" y="37953"/>
                    <a:pt x="8173" y="30150"/>
                  </a:cubicBezTo>
                  <a:cubicBezTo>
                    <a:pt x="4437" y="20142"/>
                    <a:pt x="9507" y="8934"/>
                    <a:pt x="19515" y="5132"/>
                  </a:cubicBezTo>
                  <a:cubicBezTo>
                    <a:pt x="21752" y="4289"/>
                    <a:pt x="24050" y="3890"/>
                    <a:pt x="26311" y="3890"/>
                  </a:cubicBezTo>
                  <a:close/>
                  <a:moveTo>
                    <a:pt x="26374" y="0"/>
                  </a:moveTo>
                  <a:cubicBezTo>
                    <a:pt x="23651" y="0"/>
                    <a:pt x="20881" y="481"/>
                    <a:pt x="18180" y="1496"/>
                  </a:cubicBezTo>
                  <a:cubicBezTo>
                    <a:pt x="6138" y="6066"/>
                    <a:pt x="1" y="19509"/>
                    <a:pt x="4537" y="31584"/>
                  </a:cubicBezTo>
                  <a:cubicBezTo>
                    <a:pt x="8080" y="40920"/>
                    <a:pt x="16956" y="46707"/>
                    <a:pt x="26394" y="46707"/>
                  </a:cubicBezTo>
                  <a:cubicBezTo>
                    <a:pt x="29129" y="46707"/>
                    <a:pt x="31912" y="46221"/>
                    <a:pt x="34625" y="45194"/>
                  </a:cubicBezTo>
                  <a:cubicBezTo>
                    <a:pt x="46634" y="40724"/>
                    <a:pt x="52772" y="27214"/>
                    <a:pt x="48268" y="15139"/>
                  </a:cubicBezTo>
                  <a:cubicBezTo>
                    <a:pt x="44721" y="5790"/>
                    <a:pt x="35825" y="0"/>
                    <a:pt x="26374" y="0"/>
                  </a:cubicBezTo>
                  <a:close/>
                </a:path>
              </a:pathLst>
            </a:custGeom>
            <a:solidFill>
              <a:srgbClr val="2D2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552700" y="1318725"/>
              <a:ext cx="1215900" cy="1077050"/>
            </a:xfrm>
            <a:custGeom>
              <a:rect b="b" l="l" r="r" t="t"/>
              <a:pathLst>
                <a:path extrusionOk="0" h="43082" w="48636">
                  <a:moveTo>
                    <a:pt x="24243" y="2101"/>
                  </a:moveTo>
                  <a:cubicBezTo>
                    <a:pt x="32096" y="2101"/>
                    <a:pt x="39512" y="6914"/>
                    <a:pt x="42464" y="14684"/>
                  </a:cubicBezTo>
                  <a:cubicBezTo>
                    <a:pt x="46234" y="24691"/>
                    <a:pt x="41130" y="35933"/>
                    <a:pt x="31123" y="39702"/>
                  </a:cubicBezTo>
                  <a:cubicBezTo>
                    <a:pt x="28860" y="40559"/>
                    <a:pt x="26540" y="40965"/>
                    <a:pt x="24259" y="40965"/>
                  </a:cubicBezTo>
                  <a:cubicBezTo>
                    <a:pt x="16420" y="40965"/>
                    <a:pt x="9051" y="36164"/>
                    <a:pt x="6105" y="28361"/>
                  </a:cubicBezTo>
                  <a:cubicBezTo>
                    <a:pt x="2369" y="18353"/>
                    <a:pt x="7439" y="7145"/>
                    <a:pt x="17447" y="3343"/>
                  </a:cubicBezTo>
                  <a:cubicBezTo>
                    <a:pt x="19684" y="2500"/>
                    <a:pt x="21982" y="2101"/>
                    <a:pt x="24243" y="2101"/>
                  </a:cubicBezTo>
                  <a:close/>
                  <a:moveTo>
                    <a:pt x="24288" y="0"/>
                  </a:moveTo>
                  <a:cubicBezTo>
                    <a:pt x="21779" y="0"/>
                    <a:pt x="19229" y="442"/>
                    <a:pt x="16746" y="1375"/>
                  </a:cubicBezTo>
                  <a:cubicBezTo>
                    <a:pt x="5605" y="5544"/>
                    <a:pt x="1" y="18020"/>
                    <a:pt x="4170" y="29128"/>
                  </a:cubicBezTo>
                  <a:cubicBezTo>
                    <a:pt x="7405" y="37771"/>
                    <a:pt x="15619" y="43082"/>
                    <a:pt x="24326" y="43082"/>
                  </a:cubicBezTo>
                  <a:cubicBezTo>
                    <a:pt x="26842" y="43082"/>
                    <a:pt x="29400" y="42638"/>
                    <a:pt x="31890" y="41703"/>
                  </a:cubicBezTo>
                  <a:cubicBezTo>
                    <a:pt x="42965" y="37534"/>
                    <a:pt x="48636" y="25125"/>
                    <a:pt x="44466" y="13984"/>
                  </a:cubicBezTo>
                  <a:cubicBezTo>
                    <a:pt x="41228" y="5333"/>
                    <a:pt x="33004" y="0"/>
                    <a:pt x="24288" y="0"/>
                  </a:cubicBezTo>
                  <a:close/>
                </a:path>
              </a:pathLst>
            </a:custGeom>
            <a:solidFill>
              <a:srgbClr val="2D2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625624" y="1369406"/>
              <a:ext cx="1066625" cy="971550"/>
            </a:xfrm>
            <a:custGeom>
              <a:rect b="b" l="l" r="r" t="t"/>
              <a:pathLst>
                <a:path extrusionOk="0" h="38862" w="42665">
                  <a:moveTo>
                    <a:pt x="21333" y="1"/>
                  </a:moveTo>
                  <a:cubicBezTo>
                    <a:pt x="16362" y="1"/>
                    <a:pt x="11392" y="1902"/>
                    <a:pt x="7606" y="5705"/>
                  </a:cubicBezTo>
                  <a:cubicBezTo>
                    <a:pt x="1" y="13277"/>
                    <a:pt x="1" y="25586"/>
                    <a:pt x="7606" y="33158"/>
                  </a:cubicBezTo>
                  <a:cubicBezTo>
                    <a:pt x="11392" y="36961"/>
                    <a:pt x="16362" y="38862"/>
                    <a:pt x="21333" y="38862"/>
                  </a:cubicBezTo>
                  <a:cubicBezTo>
                    <a:pt x="26303" y="38862"/>
                    <a:pt x="31273" y="36961"/>
                    <a:pt x="35059" y="33158"/>
                  </a:cubicBezTo>
                  <a:cubicBezTo>
                    <a:pt x="42664" y="25586"/>
                    <a:pt x="42664" y="13277"/>
                    <a:pt x="35059" y="5705"/>
                  </a:cubicBezTo>
                  <a:cubicBezTo>
                    <a:pt x="31273" y="1902"/>
                    <a:pt x="26303" y="1"/>
                    <a:pt x="21333" y="1"/>
                  </a:cubicBezTo>
                  <a:close/>
                </a:path>
              </a:pathLst>
            </a:custGeom>
            <a:solidFill>
              <a:srgbClr val="385D93">
                <a:alpha val="22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561175" y="2063575"/>
              <a:ext cx="845625" cy="451350"/>
            </a:xfrm>
            <a:custGeom>
              <a:rect b="b" l="l" r="r" t="t"/>
              <a:pathLst>
                <a:path extrusionOk="0" h="18054" w="33825">
                  <a:moveTo>
                    <a:pt x="31056" y="1"/>
                  </a:moveTo>
                  <a:lnTo>
                    <a:pt x="3036" y="10508"/>
                  </a:lnTo>
                  <a:cubicBezTo>
                    <a:pt x="1001" y="11242"/>
                    <a:pt x="0" y="13511"/>
                    <a:pt x="734" y="15512"/>
                  </a:cubicBezTo>
                  <a:cubicBezTo>
                    <a:pt x="1331" y="17096"/>
                    <a:pt x="2818" y="18054"/>
                    <a:pt x="4408" y="18054"/>
                  </a:cubicBezTo>
                  <a:cubicBezTo>
                    <a:pt x="4860" y="18054"/>
                    <a:pt x="5320" y="17976"/>
                    <a:pt x="5771" y="17814"/>
                  </a:cubicBezTo>
                  <a:lnTo>
                    <a:pt x="33824" y="7306"/>
                  </a:lnTo>
                  <a:lnTo>
                    <a:pt x="31056" y="1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573675" y="2197025"/>
              <a:ext cx="830625" cy="316575"/>
            </a:xfrm>
            <a:custGeom>
              <a:rect b="b" l="l" r="r" t="t"/>
              <a:pathLst>
                <a:path extrusionOk="0" h="12663" w="33225">
                  <a:moveTo>
                    <a:pt x="32557" y="0"/>
                  </a:moveTo>
                  <a:lnTo>
                    <a:pt x="4537" y="10508"/>
                  </a:lnTo>
                  <a:cubicBezTo>
                    <a:pt x="4088" y="10678"/>
                    <a:pt x="3624" y="10760"/>
                    <a:pt x="3166" y="10760"/>
                  </a:cubicBezTo>
                  <a:cubicBezTo>
                    <a:pt x="1925" y="10760"/>
                    <a:pt x="732" y="10163"/>
                    <a:pt x="1" y="9140"/>
                  </a:cubicBezTo>
                  <a:lnTo>
                    <a:pt x="1" y="9140"/>
                  </a:lnTo>
                  <a:cubicBezTo>
                    <a:pt x="34" y="9474"/>
                    <a:pt x="67" y="9774"/>
                    <a:pt x="201" y="10141"/>
                  </a:cubicBezTo>
                  <a:cubicBezTo>
                    <a:pt x="796" y="11693"/>
                    <a:pt x="2273" y="12663"/>
                    <a:pt x="3839" y="12663"/>
                  </a:cubicBezTo>
                  <a:cubicBezTo>
                    <a:pt x="4293" y="12663"/>
                    <a:pt x="4755" y="12581"/>
                    <a:pt x="5204" y="12409"/>
                  </a:cubicBezTo>
                  <a:lnTo>
                    <a:pt x="33224" y="1901"/>
                  </a:lnTo>
                  <a:lnTo>
                    <a:pt x="32557" y="0"/>
                  </a:lnTo>
                  <a:close/>
                </a:path>
              </a:pathLst>
            </a:custGeom>
            <a:solidFill>
              <a:srgbClr val="F55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3841575" y="1424950"/>
              <a:ext cx="557950" cy="242875"/>
            </a:xfrm>
            <a:custGeom>
              <a:rect b="b" l="l" r="r" t="t"/>
              <a:pathLst>
                <a:path extrusionOk="0" h="9715" w="22318">
                  <a:moveTo>
                    <a:pt x="13305" y="1"/>
                  </a:moveTo>
                  <a:cubicBezTo>
                    <a:pt x="9305" y="1"/>
                    <a:pt x="5434" y="1348"/>
                    <a:pt x="2222" y="4197"/>
                  </a:cubicBezTo>
                  <a:cubicBezTo>
                    <a:pt x="1" y="6205"/>
                    <a:pt x="1752" y="9715"/>
                    <a:pt x="3996" y="9715"/>
                  </a:cubicBezTo>
                  <a:cubicBezTo>
                    <a:pt x="4548" y="9715"/>
                    <a:pt x="5131" y="9502"/>
                    <a:pt x="5691" y="9001"/>
                  </a:cubicBezTo>
                  <a:cubicBezTo>
                    <a:pt x="7902" y="6987"/>
                    <a:pt x="10583" y="5786"/>
                    <a:pt x="13442" y="5786"/>
                  </a:cubicBezTo>
                  <a:cubicBezTo>
                    <a:pt x="14465" y="5786"/>
                    <a:pt x="15511" y="5940"/>
                    <a:pt x="16566" y="6265"/>
                  </a:cubicBezTo>
                  <a:cubicBezTo>
                    <a:pt x="16919" y="6379"/>
                    <a:pt x="17260" y="6430"/>
                    <a:pt x="17587" y="6430"/>
                  </a:cubicBezTo>
                  <a:cubicBezTo>
                    <a:pt x="20623" y="6430"/>
                    <a:pt x="22318" y="1949"/>
                    <a:pt x="19034" y="895"/>
                  </a:cubicBezTo>
                  <a:cubicBezTo>
                    <a:pt x="17133" y="304"/>
                    <a:pt x="15205" y="1"/>
                    <a:pt x="13305" y="1"/>
                  </a:cubicBezTo>
                  <a:close/>
                </a:path>
              </a:pathLst>
            </a:custGeom>
            <a:solidFill>
              <a:srgbClr val="385D93">
                <a:alpha val="22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4349100" y="1939325"/>
              <a:ext cx="9200" cy="25"/>
            </a:xfrm>
            <a:custGeom>
              <a:rect b="b" l="l" r="r" t="t"/>
              <a:pathLst>
                <a:path extrusionOk="0" h="1" w="368">
                  <a:moveTo>
                    <a:pt x="1" y="1"/>
                  </a:moveTo>
                  <a:lnTo>
                    <a:pt x="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4463350" y="204607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1" y="367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4356625" y="1834250"/>
              <a:ext cx="213500" cy="212675"/>
            </a:xfrm>
            <a:custGeom>
              <a:rect b="b" l="l" r="r" t="t"/>
              <a:pathLst>
                <a:path extrusionOk="0" h="8507" w="8540">
                  <a:moveTo>
                    <a:pt x="4270" y="1"/>
                  </a:moveTo>
                  <a:cubicBezTo>
                    <a:pt x="4270" y="868"/>
                    <a:pt x="4203" y="3036"/>
                    <a:pt x="3603" y="3570"/>
                  </a:cubicBezTo>
                  <a:cubicBezTo>
                    <a:pt x="3069" y="4137"/>
                    <a:pt x="901" y="4204"/>
                    <a:pt x="0" y="4237"/>
                  </a:cubicBezTo>
                  <a:cubicBezTo>
                    <a:pt x="901" y="4237"/>
                    <a:pt x="3069" y="4337"/>
                    <a:pt x="3603" y="4904"/>
                  </a:cubicBezTo>
                  <a:cubicBezTo>
                    <a:pt x="4136" y="5471"/>
                    <a:pt x="4236" y="7606"/>
                    <a:pt x="4270" y="8507"/>
                  </a:cubicBezTo>
                  <a:cubicBezTo>
                    <a:pt x="4270" y="7606"/>
                    <a:pt x="4370" y="5438"/>
                    <a:pt x="4937" y="4904"/>
                  </a:cubicBezTo>
                  <a:cubicBezTo>
                    <a:pt x="5471" y="4371"/>
                    <a:pt x="7639" y="4270"/>
                    <a:pt x="8540" y="4237"/>
                  </a:cubicBezTo>
                  <a:cubicBezTo>
                    <a:pt x="7639" y="4237"/>
                    <a:pt x="5471" y="4170"/>
                    <a:pt x="4937" y="3570"/>
                  </a:cubicBezTo>
                  <a:cubicBezTo>
                    <a:pt x="4370" y="3003"/>
                    <a:pt x="4270" y="835"/>
                    <a:pt x="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4463350" y="1824250"/>
              <a:ext cx="25" cy="10025"/>
            </a:xfrm>
            <a:custGeom>
              <a:rect b="b" l="l" r="r" t="t"/>
              <a:pathLst>
                <a:path extrusionOk="0" h="401" w="1">
                  <a:moveTo>
                    <a:pt x="1" y="0"/>
                  </a:moveTo>
                  <a:lnTo>
                    <a:pt x="1" y="4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4570100" y="1939325"/>
              <a:ext cx="9200" cy="25"/>
            </a:xfrm>
            <a:custGeom>
              <a:rect b="b" l="l" r="r" t="t"/>
              <a:pathLst>
                <a:path extrusionOk="0" h="1" w="368">
                  <a:moveTo>
                    <a:pt x="367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904875" y="4240975"/>
              <a:ext cx="10025" cy="25"/>
            </a:xfrm>
            <a:custGeom>
              <a:rect b="b" l="l" r="r" t="t"/>
              <a:pathLst>
                <a:path extrusionOk="0" h="1" w="401">
                  <a:moveTo>
                    <a:pt x="0" y="1"/>
                  </a:moveTo>
                  <a:lnTo>
                    <a:pt x="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019950" y="434772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0" y="367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1914050" y="4135900"/>
              <a:ext cx="211825" cy="212675"/>
            </a:xfrm>
            <a:custGeom>
              <a:rect b="b" l="l" r="r" t="t"/>
              <a:pathLst>
                <a:path extrusionOk="0" h="8507" w="8473">
                  <a:moveTo>
                    <a:pt x="4236" y="1"/>
                  </a:moveTo>
                  <a:cubicBezTo>
                    <a:pt x="4236" y="868"/>
                    <a:pt x="4136" y="3036"/>
                    <a:pt x="3569" y="3570"/>
                  </a:cubicBezTo>
                  <a:cubicBezTo>
                    <a:pt x="3036" y="4137"/>
                    <a:pt x="867" y="4204"/>
                    <a:pt x="0" y="4237"/>
                  </a:cubicBezTo>
                  <a:cubicBezTo>
                    <a:pt x="867" y="4237"/>
                    <a:pt x="3036" y="4337"/>
                    <a:pt x="3569" y="4904"/>
                  </a:cubicBezTo>
                  <a:cubicBezTo>
                    <a:pt x="4103" y="5471"/>
                    <a:pt x="4203" y="7639"/>
                    <a:pt x="4236" y="8507"/>
                  </a:cubicBezTo>
                  <a:cubicBezTo>
                    <a:pt x="4236" y="7639"/>
                    <a:pt x="4336" y="5471"/>
                    <a:pt x="4904" y="4904"/>
                  </a:cubicBezTo>
                  <a:cubicBezTo>
                    <a:pt x="5437" y="4370"/>
                    <a:pt x="7605" y="4304"/>
                    <a:pt x="8473" y="4237"/>
                  </a:cubicBezTo>
                  <a:cubicBezTo>
                    <a:pt x="7605" y="4237"/>
                    <a:pt x="5437" y="4170"/>
                    <a:pt x="4904" y="3570"/>
                  </a:cubicBezTo>
                  <a:cubicBezTo>
                    <a:pt x="4336" y="3003"/>
                    <a:pt x="4236" y="868"/>
                    <a:pt x="4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2019950" y="412672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0" y="1"/>
                  </a:move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2126700" y="4240975"/>
              <a:ext cx="9200" cy="400"/>
            </a:xfrm>
            <a:custGeom>
              <a:rect b="b" l="l" r="r" t="t"/>
              <a:pathLst>
                <a:path extrusionOk="0" h="16" w="368">
                  <a:moveTo>
                    <a:pt x="0" y="1"/>
                  </a:moveTo>
                  <a:cubicBezTo>
                    <a:pt x="67" y="12"/>
                    <a:pt x="130" y="15"/>
                    <a:pt x="184" y="15"/>
                  </a:cubicBezTo>
                  <a:cubicBezTo>
                    <a:pt x="293" y="15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350175" y="1898475"/>
              <a:ext cx="10050" cy="25"/>
            </a:xfrm>
            <a:custGeom>
              <a:rect b="b" l="l" r="r" t="t"/>
              <a:pathLst>
                <a:path extrusionOk="0" h="1" w="402">
                  <a:moveTo>
                    <a:pt x="1" y="0"/>
                  </a:move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465275" y="2005200"/>
              <a:ext cx="25" cy="9200"/>
            </a:xfrm>
            <a:custGeom>
              <a:rect b="b" l="l" r="r" t="t"/>
              <a:pathLst>
                <a:path extrusionOk="0" h="368" w="1">
                  <a:moveTo>
                    <a:pt x="0" y="36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358525" y="1793400"/>
              <a:ext cx="212675" cy="212675"/>
            </a:xfrm>
            <a:custGeom>
              <a:rect b="b" l="l" r="r" t="t"/>
              <a:pathLst>
                <a:path extrusionOk="0" h="8507" w="8507">
                  <a:moveTo>
                    <a:pt x="4270" y="0"/>
                  </a:moveTo>
                  <a:cubicBezTo>
                    <a:pt x="4270" y="867"/>
                    <a:pt x="4170" y="3036"/>
                    <a:pt x="3603" y="3569"/>
                  </a:cubicBezTo>
                  <a:cubicBezTo>
                    <a:pt x="3069" y="4136"/>
                    <a:pt x="901" y="4203"/>
                    <a:pt x="0" y="4237"/>
                  </a:cubicBezTo>
                  <a:cubicBezTo>
                    <a:pt x="901" y="4237"/>
                    <a:pt x="3069" y="4337"/>
                    <a:pt x="3603" y="4904"/>
                  </a:cubicBezTo>
                  <a:cubicBezTo>
                    <a:pt x="4137" y="5471"/>
                    <a:pt x="4237" y="7639"/>
                    <a:pt x="4270" y="8506"/>
                  </a:cubicBezTo>
                  <a:cubicBezTo>
                    <a:pt x="4270" y="7639"/>
                    <a:pt x="4337" y="5471"/>
                    <a:pt x="4937" y="4904"/>
                  </a:cubicBezTo>
                  <a:cubicBezTo>
                    <a:pt x="5471" y="4370"/>
                    <a:pt x="7639" y="4303"/>
                    <a:pt x="8506" y="4237"/>
                  </a:cubicBezTo>
                  <a:cubicBezTo>
                    <a:pt x="7639" y="4237"/>
                    <a:pt x="5471" y="4170"/>
                    <a:pt x="4937" y="3569"/>
                  </a:cubicBezTo>
                  <a:cubicBezTo>
                    <a:pt x="4337" y="3002"/>
                    <a:pt x="4270" y="834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465275" y="178422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0" y="0"/>
                  </a:moveTo>
                  <a:lnTo>
                    <a:pt x="0" y="3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2570350" y="1898475"/>
              <a:ext cx="9200" cy="25"/>
            </a:xfrm>
            <a:custGeom>
              <a:rect b="b" l="l" r="r" t="t"/>
              <a:pathLst>
                <a:path extrusionOk="0" h="1" w="368">
                  <a:moveTo>
                    <a:pt x="367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3559375" y="1224650"/>
              <a:ext cx="10025" cy="25"/>
            </a:xfrm>
            <a:custGeom>
              <a:rect b="b" l="l" r="r" t="t"/>
              <a:pathLst>
                <a:path extrusionOk="0" h="1" w="401">
                  <a:moveTo>
                    <a:pt x="1" y="1"/>
                  </a:move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3674450" y="132972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1" y="36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567725" y="1117900"/>
              <a:ext cx="212675" cy="212675"/>
            </a:xfrm>
            <a:custGeom>
              <a:rect b="b" l="l" r="r" t="t"/>
              <a:pathLst>
                <a:path extrusionOk="0" h="8507" w="8507">
                  <a:moveTo>
                    <a:pt x="4270" y="1"/>
                  </a:moveTo>
                  <a:cubicBezTo>
                    <a:pt x="4270" y="868"/>
                    <a:pt x="4170" y="3036"/>
                    <a:pt x="3603" y="3603"/>
                  </a:cubicBezTo>
                  <a:cubicBezTo>
                    <a:pt x="3069" y="4137"/>
                    <a:pt x="901" y="4204"/>
                    <a:pt x="0" y="4271"/>
                  </a:cubicBezTo>
                  <a:cubicBezTo>
                    <a:pt x="901" y="4271"/>
                    <a:pt x="3069" y="4337"/>
                    <a:pt x="3603" y="4904"/>
                  </a:cubicBezTo>
                  <a:cubicBezTo>
                    <a:pt x="4137" y="5471"/>
                    <a:pt x="4237" y="7640"/>
                    <a:pt x="4270" y="8507"/>
                  </a:cubicBezTo>
                  <a:cubicBezTo>
                    <a:pt x="4270" y="7640"/>
                    <a:pt x="4337" y="5471"/>
                    <a:pt x="4937" y="4904"/>
                  </a:cubicBezTo>
                  <a:cubicBezTo>
                    <a:pt x="5471" y="4371"/>
                    <a:pt x="7639" y="4304"/>
                    <a:pt x="8506" y="4271"/>
                  </a:cubicBezTo>
                  <a:cubicBezTo>
                    <a:pt x="7639" y="4271"/>
                    <a:pt x="5471" y="4171"/>
                    <a:pt x="4937" y="3603"/>
                  </a:cubicBezTo>
                  <a:cubicBezTo>
                    <a:pt x="4403" y="3036"/>
                    <a:pt x="4303" y="868"/>
                    <a:pt x="4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3674450" y="1108725"/>
              <a:ext cx="875" cy="9200"/>
            </a:xfrm>
            <a:custGeom>
              <a:rect b="b" l="l" r="r" t="t"/>
              <a:pathLst>
                <a:path extrusionOk="0" h="368" w="35">
                  <a:moveTo>
                    <a:pt x="1" y="1"/>
                  </a:moveTo>
                  <a:lnTo>
                    <a:pt x="1" y="368"/>
                  </a:lnTo>
                  <a:cubicBezTo>
                    <a:pt x="34" y="1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3780375" y="1224650"/>
              <a:ext cx="10025" cy="25"/>
            </a:xfrm>
            <a:custGeom>
              <a:rect b="b" l="l" r="r" t="t"/>
              <a:pathLst>
                <a:path extrusionOk="0" h="1" w="401">
                  <a:moveTo>
                    <a:pt x="401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276450" y="4010825"/>
              <a:ext cx="9175" cy="25"/>
            </a:xfrm>
            <a:custGeom>
              <a:rect b="b" l="l" r="r" t="t"/>
              <a:pathLst>
                <a:path extrusionOk="0" h="1" w="367">
                  <a:moveTo>
                    <a:pt x="0" y="0"/>
                  </a:moveTo>
                  <a:lnTo>
                    <a:pt x="3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5392350" y="4116725"/>
              <a:ext cx="25" cy="10025"/>
            </a:xfrm>
            <a:custGeom>
              <a:rect b="b" l="l" r="r" t="t"/>
              <a:pathLst>
                <a:path extrusionOk="0" h="401" w="1">
                  <a:moveTo>
                    <a:pt x="1" y="401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5285600" y="3905750"/>
              <a:ext cx="212700" cy="212675"/>
            </a:xfrm>
            <a:custGeom>
              <a:rect b="b" l="l" r="r" t="t"/>
              <a:pathLst>
                <a:path extrusionOk="0" h="8507" w="8508">
                  <a:moveTo>
                    <a:pt x="4271" y="0"/>
                  </a:moveTo>
                  <a:cubicBezTo>
                    <a:pt x="4271" y="867"/>
                    <a:pt x="4171" y="3036"/>
                    <a:pt x="3604" y="3569"/>
                  </a:cubicBezTo>
                  <a:cubicBezTo>
                    <a:pt x="3070" y="4103"/>
                    <a:pt x="902" y="4203"/>
                    <a:pt x="1" y="4236"/>
                  </a:cubicBezTo>
                  <a:cubicBezTo>
                    <a:pt x="902" y="4236"/>
                    <a:pt x="3070" y="4336"/>
                    <a:pt x="3604" y="4904"/>
                  </a:cubicBezTo>
                  <a:cubicBezTo>
                    <a:pt x="4137" y="5437"/>
                    <a:pt x="4237" y="7605"/>
                    <a:pt x="4271" y="8506"/>
                  </a:cubicBezTo>
                  <a:cubicBezTo>
                    <a:pt x="4271" y="7605"/>
                    <a:pt x="4337" y="5437"/>
                    <a:pt x="4938" y="4904"/>
                  </a:cubicBezTo>
                  <a:cubicBezTo>
                    <a:pt x="5472" y="4370"/>
                    <a:pt x="7640" y="4270"/>
                    <a:pt x="8507" y="4236"/>
                  </a:cubicBezTo>
                  <a:cubicBezTo>
                    <a:pt x="7640" y="4236"/>
                    <a:pt x="5472" y="4170"/>
                    <a:pt x="4938" y="3569"/>
                  </a:cubicBezTo>
                  <a:cubicBezTo>
                    <a:pt x="4337" y="3002"/>
                    <a:pt x="4271" y="834"/>
                    <a:pt x="4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5392350" y="389572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1" y="1"/>
                  </a:moveTo>
                  <a:lnTo>
                    <a:pt x="1" y="3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5497425" y="4010825"/>
              <a:ext cx="9200" cy="25"/>
            </a:xfrm>
            <a:custGeom>
              <a:rect b="b" l="l" r="r" t="t"/>
              <a:pathLst>
                <a:path extrusionOk="0" h="1" w="368">
                  <a:moveTo>
                    <a:pt x="368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01150" y="2873325"/>
              <a:ext cx="10025" cy="25"/>
            </a:xfrm>
            <a:custGeom>
              <a:rect b="b" l="l" r="r" t="t"/>
              <a:pathLst>
                <a:path extrusionOk="0" h="1" w="401">
                  <a:moveTo>
                    <a:pt x="0" y="1"/>
                  </a:move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16225" y="298007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1" y="367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709475" y="2767425"/>
              <a:ext cx="212700" cy="212675"/>
            </a:xfrm>
            <a:custGeom>
              <a:rect b="b" l="l" r="r" t="t"/>
              <a:pathLst>
                <a:path extrusionOk="0" h="8507" w="8508">
                  <a:moveTo>
                    <a:pt x="4271" y="0"/>
                  </a:moveTo>
                  <a:cubicBezTo>
                    <a:pt x="4271" y="868"/>
                    <a:pt x="4171" y="3036"/>
                    <a:pt x="3604" y="3570"/>
                  </a:cubicBezTo>
                  <a:cubicBezTo>
                    <a:pt x="3070" y="4103"/>
                    <a:pt x="902" y="4203"/>
                    <a:pt x="1" y="4237"/>
                  </a:cubicBezTo>
                  <a:cubicBezTo>
                    <a:pt x="902" y="4237"/>
                    <a:pt x="3070" y="4304"/>
                    <a:pt x="3604" y="4904"/>
                  </a:cubicBezTo>
                  <a:cubicBezTo>
                    <a:pt x="4137" y="5438"/>
                    <a:pt x="4237" y="7606"/>
                    <a:pt x="4271" y="8507"/>
                  </a:cubicBezTo>
                  <a:cubicBezTo>
                    <a:pt x="4271" y="7606"/>
                    <a:pt x="4337" y="5438"/>
                    <a:pt x="4938" y="4904"/>
                  </a:cubicBezTo>
                  <a:cubicBezTo>
                    <a:pt x="5472" y="4370"/>
                    <a:pt x="7640" y="4270"/>
                    <a:pt x="8507" y="4237"/>
                  </a:cubicBezTo>
                  <a:cubicBezTo>
                    <a:pt x="7640" y="4237"/>
                    <a:pt x="5472" y="4170"/>
                    <a:pt x="4938" y="3570"/>
                  </a:cubicBezTo>
                  <a:cubicBezTo>
                    <a:pt x="4337" y="3036"/>
                    <a:pt x="4271" y="868"/>
                    <a:pt x="4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3816225" y="2759075"/>
              <a:ext cx="25" cy="9200"/>
            </a:xfrm>
            <a:custGeom>
              <a:rect b="b" l="l" r="r" t="t"/>
              <a:pathLst>
                <a:path extrusionOk="0" h="368" w="1">
                  <a:moveTo>
                    <a:pt x="1" y="1"/>
                  </a:moveTo>
                  <a:lnTo>
                    <a:pt x="1" y="36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922150" y="2873325"/>
              <a:ext cx="10025" cy="25"/>
            </a:xfrm>
            <a:custGeom>
              <a:rect b="b" l="l" r="r" t="t"/>
              <a:pathLst>
                <a:path extrusionOk="0" h="1" w="401">
                  <a:moveTo>
                    <a:pt x="40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507550" y="2167000"/>
              <a:ext cx="5025" cy="25"/>
            </a:xfrm>
            <a:custGeom>
              <a:rect b="b" l="l" r="r" t="t"/>
              <a:pathLst>
                <a:path extrusionOk="0" h="1" w="201">
                  <a:moveTo>
                    <a:pt x="1" y="0"/>
                  </a:move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570100" y="2223700"/>
              <a:ext cx="25" cy="5875"/>
            </a:xfrm>
            <a:custGeom>
              <a:rect b="b" l="l" r="r" t="t"/>
              <a:pathLst>
                <a:path extrusionOk="0" h="235" w="1">
                  <a:moveTo>
                    <a:pt x="1" y="2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12550" y="2109450"/>
              <a:ext cx="114275" cy="114275"/>
            </a:xfrm>
            <a:custGeom>
              <a:rect b="b" l="l" r="r" t="t"/>
              <a:pathLst>
                <a:path extrusionOk="0" h="4571" w="4571">
                  <a:moveTo>
                    <a:pt x="2303" y="1"/>
                  </a:moveTo>
                  <a:cubicBezTo>
                    <a:pt x="2303" y="468"/>
                    <a:pt x="2236" y="1635"/>
                    <a:pt x="1936" y="1969"/>
                  </a:cubicBezTo>
                  <a:cubicBezTo>
                    <a:pt x="1669" y="2236"/>
                    <a:pt x="501" y="2302"/>
                    <a:pt x="1" y="2302"/>
                  </a:cubicBezTo>
                  <a:cubicBezTo>
                    <a:pt x="468" y="2302"/>
                    <a:pt x="1602" y="2336"/>
                    <a:pt x="1936" y="2636"/>
                  </a:cubicBezTo>
                  <a:cubicBezTo>
                    <a:pt x="2236" y="2903"/>
                    <a:pt x="2303" y="4070"/>
                    <a:pt x="2303" y="4571"/>
                  </a:cubicBezTo>
                  <a:cubicBezTo>
                    <a:pt x="2303" y="4137"/>
                    <a:pt x="2336" y="2969"/>
                    <a:pt x="2636" y="2636"/>
                  </a:cubicBezTo>
                  <a:cubicBezTo>
                    <a:pt x="2903" y="2336"/>
                    <a:pt x="4070" y="2302"/>
                    <a:pt x="4571" y="2302"/>
                  </a:cubicBezTo>
                  <a:cubicBezTo>
                    <a:pt x="4137" y="2302"/>
                    <a:pt x="2970" y="2236"/>
                    <a:pt x="2636" y="1969"/>
                  </a:cubicBezTo>
                  <a:cubicBezTo>
                    <a:pt x="2336" y="1668"/>
                    <a:pt x="2303" y="501"/>
                    <a:pt x="2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570100" y="2105275"/>
              <a:ext cx="25" cy="5025"/>
            </a:xfrm>
            <a:custGeom>
              <a:rect b="b" l="l" r="r" t="t"/>
              <a:pathLst>
                <a:path extrusionOk="0" h="201" w="1">
                  <a:moveTo>
                    <a:pt x="1" y="1"/>
                  </a:moveTo>
                  <a:lnTo>
                    <a:pt x="1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626800" y="2167000"/>
              <a:ext cx="5875" cy="400"/>
            </a:xfrm>
            <a:custGeom>
              <a:rect b="b" l="l" r="r" t="t"/>
              <a:pathLst>
                <a:path extrusionOk="0" h="16" w="235">
                  <a:moveTo>
                    <a:pt x="1" y="0"/>
                  </a:moveTo>
                  <a:cubicBezTo>
                    <a:pt x="45" y="11"/>
                    <a:pt x="86" y="15"/>
                    <a:pt x="121" y="15"/>
                  </a:cubicBezTo>
                  <a:cubicBezTo>
                    <a:pt x="190" y="15"/>
                    <a:pt x="234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1756425" y="3161050"/>
              <a:ext cx="5025" cy="25"/>
            </a:xfrm>
            <a:custGeom>
              <a:rect b="b" l="l" r="r" t="t"/>
              <a:pathLst>
                <a:path extrusionOk="0" h="1" w="201">
                  <a:moveTo>
                    <a:pt x="1" y="0"/>
                  </a:move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1818975" y="3218575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20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1761425" y="3103500"/>
              <a:ext cx="115100" cy="115100"/>
            </a:xfrm>
            <a:custGeom>
              <a:rect b="b" l="l" r="r" t="t"/>
              <a:pathLst>
                <a:path extrusionOk="0" h="4604" w="4604">
                  <a:moveTo>
                    <a:pt x="2302" y="0"/>
                  </a:moveTo>
                  <a:cubicBezTo>
                    <a:pt x="2302" y="467"/>
                    <a:pt x="2269" y="1635"/>
                    <a:pt x="1969" y="1968"/>
                  </a:cubicBezTo>
                  <a:cubicBezTo>
                    <a:pt x="1669" y="2269"/>
                    <a:pt x="501" y="2302"/>
                    <a:pt x="1" y="2302"/>
                  </a:cubicBezTo>
                  <a:cubicBezTo>
                    <a:pt x="468" y="2302"/>
                    <a:pt x="1635" y="2335"/>
                    <a:pt x="1969" y="2636"/>
                  </a:cubicBezTo>
                  <a:cubicBezTo>
                    <a:pt x="2269" y="2936"/>
                    <a:pt x="2302" y="4103"/>
                    <a:pt x="2302" y="4604"/>
                  </a:cubicBezTo>
                  <a:cubicBezTo>
                    <a:pt x="2302" y="4137"/>
                    <a:pt x="2336" y="2969"/>
                    <a:pt x="2636" y="2636"/>
                  </a:cubicBezTo>
                  <a:cubicBezTo>
                    <a:pt x="2936" y="2335"/>
                    <a:pt x="4070" y="2302"/>
                    <a:pt x="4604" y="2302"/>
                  </a:cubicBezTo>
                  <a:cubicBezTo>
                    <a:pt x="4137" y="2302"/>
                    <a:pt x="2969" y="2269"/>
                    <a:pt x="2636" y="1968"/>
                  </a:cubicBezTo>
                  <a:cubicBezTo>
                    <a:pt x="2336" y="1635"/>
                    <a:pt x="2302" y="467"/>
                    <a:pt x="2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818975" y="3098500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0"/>
                  </a:move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1876500" y="3161050"/>
              <a:ext cx="5050" cy="25"/>
            </a:xfrm>
            <a:custGeom>
              <a:rect b="b" l="l" r="r" t="t"/>
              <a:pathLst>
                <a:path extrusionOk="0" h="1" w="202">
                  <a:moveTo>
                    <a:pt x="20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5630025" y="2784925"/>
              <a:ext cx="5025" cy="25"/>
            </a:xfrm>
            <a:custGeom>
              <a:rect b="b" l="l" r="r" t="t"/>
              <a:pathLst>
                <a:path extrusionOk="0" h="1" w="201">
                  <a:moveTo>
                    <a:pt x="0" y="1"/>
                  </a:moveTo>
                  <a:lnTo>
                    <a:pt x="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5692575" y="2842475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20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5635025" y="2727400"/>
              <a:ext cx="115100" cy="115100"/>
            </a:xfrm>
            <a:custGeom>
              <a:rect b="b" l="l" r="r" t="t"/>
              <a:pathLst>
                <a:path extrusionOk="0" h="4604" w="4604">
                  <a:moveTo>
                    <a:pt x="2302" y="0"/>
                  </a:moveTo>
                  <a:cubicBezTo>
                    <a:pt x="2302" y="467"/>
                    <a:pt x="2236" y="1635"/>
                    <a:pt x="1969" y="1968"/>
                  </a:cubicBezTo>
                  <a:cubicBezTo>
                    <a:pt x="1668" y="2269"/>
                    <a:pt x="501" y="2302"/>
                    <a:pt x="1" y="2302"/>
                  </a:cubicBezTo>
                  <a:cubicBezTo>
                    <a:pt x="468" y="2302"/>
                    <a:pt x="1635" y="2335"/>
                    <a:pt x="1969" y="2635"/>
                  </a:cubicBezTo>
                  <a:cubicBezTo>
                    <a:pt x="2236" y="2936"/>
                    <a:pt x="2302" y="4103"/>
                    <a:pt x="2302" y="4604"/>
                  </a:cubicBezTo>
                  <a:cubicBezTo>
                    <a:pt x="2302" y="4137"/>
                    <a:pt x="2336" y="2969"/>
                    <a:pt x="2636" y="2635"/>
                  </a:cubicBezTo>
                  <a:cubicBezTo>
                    <a:pt x="2936" y="2335"/>
                    <a:pt x="4104" y="2302"/>
                    <a:pt x="4604" y="2302"/>
                  </a:cubicBezTo>
                  <a:cubicBezTo>
                    <a:pt x="4137" y="2302"/>
                    <a:pt x="2969" y="2269"/>
                    <a:pt x="2636" y="1968"/>
                  </a:cubicBezTo>
                  <a:cubicBezTo>
                    <a:pt x="2336" y="1635"/>
                    <a:pt x="2302" y="467"/>
                    <a:pt x="2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5692575" y="2722400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0"/>
                  </a:move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5750100" y="2784925"/>
              <a:ext cx="5050" cy="25"/>
            </a:xfrm>
            <a:custGeom>
              <a:rect b="b" l="l" r="r" t="t"/>
              <a:pathLst>
                <a:path extrusionOk="0" h="1" w="202">
                  <a:moveTo>
                    <a:pt x="20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818600" y="1439800"/>
              <a:ext cx="5875" cy="25"/>
            </a:xfrm>
            <a:custGeom>
              <a:rect b="b" l="l" r="r" t="t"/>
              <a:pathLst>
                <a:path extrusionOk="0" h="1" w="235">
                  <a:moveTo>
                    <a:pt x="1" y="1"/>
                  </a:move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880325" y="1497350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201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822775" y="1383100"/>
              <a:ext cx="115125" cy="114275"/>
            </a:xfrm>
            <a:custGeom>
              <a:rect b="b" l="l" r="r" t="t"/>
              <a:pathLst>
                <a:path extrusionOk="0" h="4571" w="4605">
                  <a:moveTo>
                    <a:pt x="2302" y="0"/>
                  </a:moveTo>
                  <a:cubicBezTo>
                    <a:pt x="2302" y="434"/>
                    <a:pt x="2269" y="1602"/>
                    <a:pt x="1969" y="1935"/>
                  </a:cubicBezTo>
                  <a:cubicBezTo>
                    <a:pt x="1669" y="2235"/>
                    <a:pt x="501" y="2269"/>
                    <a:pt x="1" y="2269"/>
                  </a:cubicBezTo>
                  <a:cubicBezTo>
                    <a:pt x="468" y="2269"/>
                    <a:pt x="1635" y="2335"/>
                    <a:pt x="1969" y="2602"/>
                  </a:cubicBezTo>
                  <a:cubicBezTo>
                    <a:pt x="2269" y="2903"/>
                    <a:pt x="2302" y="4070"/>
                    <a:pt x="2302" y="4570"/>
                  </a:cubicBezTo>
                  <a:cubicBezTo>
                    <a:pt x="2302" y="4103"/>
                    <a:pt x="2336" y="2936"/>
                    <a:pt x="2636" y="2602"/>
                  </a:cubicBezTo>
                  <a:cubicBezTo>
                    <a:pt x="2936" y="2335"/>
                    <a:pt x="4104" y="2269"/>
                    <a:pt x="4604" y="2269"/>
                  </a:cubicBezTo>
                  <a:cubicBezTo>
                    <a:pt x="4137" y="2269"/>
                    <a:pt x="2970" y="2235"/>
                    <a:pt x="2636" y="1935"/>
                  </a:cubicBezTo>
                  <a:cubicBezTo>
                    <a:pt x="2402" y="1668"/>
                    <a:pt x="2302" y="501"/>
                    <a:pt x="2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880325" y="1378925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1"/>
                  </a:moveTo>
                  <a:lnTo>
                    <a:pt x="0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937875" y="1439800"/>
              <a:ext cx="5025" cy="775"/>
            </a:xfrm>
            <a:custGeom>
              <a:rect b="b" l="l" r="r" t="t"/>
              <a:pathLst>
                <a:path extrusionOk="0" h="31" w="201">
                  <a:moveTo>
                    <a:pt x="0" y="1"/>
                  </a:moveTo>
                  <a:cubicBezTo>
                    <a:pt x="45" y="23"/>
                    <a:pt x="82" y="30"/>
                    <a:pt x="111" y="30"/>
                  </a:cubicBezTo>
                  <a:cubicBezTo>
                    <a:pt x="171" y="30"/>
                    <a:pt x="200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331600" y="4517000"/>
              <a:ext cx="5850" cy="25"/>
            </a:xfrm>
            <a:custGeom>
              <a:rect b="b" l="l" r="r" t="t"/>
              <a:pathLst>
                <a:path extrusionOk="0" h="1" w="234">
                  <a:moveTo>
                    <a:pt x="0" y="1"/>
                  </a:move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394150" y="4574550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20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4337425" y="4460300"/>
              <a:ext cx="114275" cy="114275"/>
            </a:xfrm>
            <a:custGeom>
              <a:rect b="b" l="l" r="r" t="t"/>
              <a:pathLst>
                <a:path extrusionOk="0" h="4571" w="4571">
                  <a:moveTo>
                    <a:pt x="2269" y="1"/>
                  </a:moveTo>
                  <a:cubicBezTo>
                    <a:pt x="2269" y="434"/>
                    <a:pt x="2236" y="1602"/>
                    <a:pt x="1936" y="1935"/>
                  </a:cubicBezTo>
                  <a:cubicBezTo>
                    <a:pt x="1669" y="2236"/>
                    <a:pt x="501" y="2269"/>
                    <a:pt x="1" y="2269"/>
                  </a:cubicBezTo>
                  <a:cubicBezTo>
                    <a:pt x="468" y="2269"/>
                    <a:pt x="1602" y="2336"/>
                    <a:pt x="1936" y="2602"/>
                  </a:cubicBezTo>
                  <a:cubicBezTo>
                    <a:pt x="2236" y="2903"/>
                    <a:pt x="2269" y="4070"/>
                    <a:pt x="2269" y="4571"/>
                  </a:cubicBezTo>
                  <a:cubicBezTo>
                    <a:pt x="2269" y="4104"/>
                    <a:pt x="2336" y="2936"/>
                    <a:pt x="2636" y="2602"/>
                  </a:cubicBezTo>
                  <a:cubicBezTo>
                    <a:pt x="2903" y="2336"/>
                    <a:pt x="4070" y="2269"/>
                    <a:pt x="4571" y="2269"/>
                  </a:cubicBezTo>
                  <a:cubicBezTo>
                    <a:pt x="4104" y="2269"/>
                    <a:pt x="2970" y="2236"/>
                    <a:pt x="2636" y="1935"/>
                  </a:cubicBezTo>
                  <a:cubicBezTo>
                    <a:pt x="2336" y="1602"/>
                    <a:pt x="2269" y="434"/>
                    <a:pt x="2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394150" y="4454475"/>
              <a:ext cx="25" cy="5850"/>
            </a:xfrm>
            <a:custGeom>
              <a:rect b="b" l="l" r="r" t="t"/>
              <a:pathLst>
                <a:path extrusionOk="0" h="234" w="1">
                  <a:moveTo>
                    <a:pt x="0" y="0"/>
                  </a:moveTo>
                  <a:lnTo>
                    <a:pt x="0" y="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451675" y="4517000"/>
              <a:ext cx="5025" cy="25"/>
            </a:xfrm>
            <a:custGeom>
              <a:rect b="b" l="l" r="r" t="t"/>
              <a:pathLst>
                <a:path extrusionOk="0" h="1" w="201">
                  <a:moveTo>
                    <a:pt x="20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2119175" y="2871675"/>
              <a:ext cx="5050" cy="25"/>
            </a:xfrm>
            <a:custGeom>
              <a:rect b="b" l="l" r="r" t="t"/>
              <a:pathLst>
                <a:path extrusionOk="0" h="1" w="202">
                  <a:moveTo>
                    <a:pt x="1" y="0"/>
                  </a:move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2181725" y="2928375"/>
              <a:ext cx="25" cy="5850"/>
            </a:xfrm>
            <a:custGeom>
              <a:rect b="b" l="l" r="r" t="t"/>
              <a:pathLst>
                <a:path extrusionOk="0" h="234" w="1">
                  <a:moveTo>
                    <a:pt x="1" y="234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2124200" y="2814125"/>
              <a:ext cx="115100" cy="114275"/>
            </a:xfrm>
            <a:custGeom>
              <a:rect b="b" l="l" r="r" t="t"/>
              <a:pathLst>
                <a:path extrusionOk="0" h="4571" w="4604">
                  <a:moveTo>
                    <a:pt x="2302" y="0"/>
                  </a:moveTo>
                  <a:cubicBezTo>
                    <a:pt x="2302" y="467"/>
                    <a:pt x="2268" y="1635"/>
                    <a:pt x="1968" y="1969"/>
                  </a:cubicBezTo>
                  <a:cubicBezTo>
                    <a:pt x="1668" y="2235"/>
                    <a:pt x="500" y="2302"/>
                    <a:pt x="0" y="2302"/>
                  </a:cubicBezTo>
                  <a:cubicBezTo>
                    <a:pt x="467" y="2302"/>
                    <a:pt x="1635" y="2335"/>
                    <a:pt x="1968" y="2636"/>
                  </a:cubicBezTo>
                  <a:cubicBezTo>
                    <a:pt x="2268" y="2903"/>
                    <a:pt x="2302" y="4070"/>
                    <a:pt x="2302" y="4570"/>
                  </a:cubicBezTo>
                  <a:cubicBezTo>
                    <a:pt x="2302" y="4137"/>
                    <a:pt x="2335" y="2969"/>
                    <a:pt x="2635" y="2636"/>
                  </a:cubicBezTo>
                  <a:cubicBezTo>
                    <a:pt x="2935" y="2335"/>
                    <a:pt x="4103" y="2302"/>
                    <a:pt x="4603" y="2302"/>
                  </a:cubicBezTo>
                  <a:cubicBezTo>
                    <a:pt x="4136" y="2302"/>
                    <a:pt x="2969" y="2235"/>
                    <a:pt x="2635" y="1969"/>
                  </a:cubicBezTo>
                  <a:cubicBezTo>
                    <a:pt x="2335" y="1635"/>
                    <a:pt x="2302" y="467"/>
                    <a:pt x="2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2181725" y="2809125"/>
              <a:ext cx="25" cy="5025"/>
            </a:xfrm>
            <a:custGeom>
              <a:rect b="b" l="l" r="r" t="t"/>
              <a:pathLst>
                <a:path extrusionOk="0" h="201" w="1">
                  <a:moveTo>
                    <a:pt x="1" y="0"/>
                  </a:moveTo>
                  <a:lnTo>
                    <a:pt x="1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2239275" y="2871675"/>
              <a:ext cx="5025" cy="25"/>
            </a:xfrm>
            <a:custGeom>
              <a:rect b="b" l="l" r="r" t="t"/>
              <a:pathLst>
                <a:path extrusionOk="0" h="1" w="201">
                  <a:moveTo>
                    <a:pt x="20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2176725" y="4014975"/>
              <a:ext cx="5025" cy="25"/>
            </a:xfrm>
            <a:custGeom>
              <a:rect b="b" l="l" r="r" t="t"/>
              <a:pathLst>
                <a:path extrusionOk="0" h="1" w="201">
                  <a:moveTo>
                    <a:pt x="1" y="1"/>
                  </a:moveTo>
                  <a:lnTo>
                    <a:pt x="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2239275" y="4072525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201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2181725" y="3957450"/>
              <a:ext cx="114275" cy="115100"/>
            </a:xfrm>
            <a:custGeom>
              <a:rect b="b" l="l" r="r" t="t"/>
              <a:pathLst>
                <a:path extrusionOk="0" h="4604" w="4571">
                  <a:moveTo>
                    <a:pt x="2302" y="0"/>
                  </a:moveTo>
                  <a:cubicBezTo>
                    <a:pt x="2302" y="467"/>
                    <a:pt x="2236" y="1635"/>
                    <a:pt x="1969" y="1968"/>
                  </a:cubicBezTo>
                  <a:cubicBezTo>
                    <a:pt x="1669" y="2268"/>
                    <a:pt x="501" y="2302"/>
                    <a:pt x="1" y="2302"/>
                  </a:cubicBezTo>
                  <a:cubicBezTo>
                    <a:pt x="434" y="2302"/>
                    <a:pt x="1635" y="2335"/>
                    <a:pt x="1969" y="2635"/>
                  </a:cubicBezTo>
                  <a:cubicBezTo>
                    <a:pt x="2236" y="2936"/>
                    <a:pt x="2302" y="4103"/>
                    <a:pt x="2302" y="4603"/>
                  </a:cubicBezTo>
                  <a:cubicBezTo>
                    <a:pt x="2302" y="4136"/>
                    <a:pt x="2336" y="2969"/>
                    <a:pt x="2636" y="2635"/>
                  </a:cubicBezTo>
                  <a:cubicBezTo>
                    <a:pt x="2903" y="2335"/>
                    <a:pt x="4070" y="2302"/>
                    <a:pt x="4571" y="2302"/>
                  </a:cubicBezTo>
                  <a:cubicBezTo>
                    <a:pt x="4137" y="2302"/>
                    <a:pt x="2936" y="2268"/>
                    <a:pt x="2636" y="1968"/>
                  </a:cubicBezTo>
                  <a:cubicBezTo>
                    <a:pt x="2336" y="1635"/>
                    <a:pt x="2302" y="467"/>
                    <a:pt x="2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2239275" y="3952450"/>
              <a:ext cx="25" cy="5025"/>
            </a:xfrm>
            <a:custGeom>
              <a:rect b="b" l="l" r="r" t="t"/>
              <a:pathLst>
                <a:path extrusionOk="0" h="201" w="1">
                  <a:moveTo>
                    <a:pt x="0" y="0"/>
                  </a:moveTo>
                  <a:lnTo>
                    <a:pt x="0" y="2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2295975" y="4014975"/>
              <a:ext cx="5875" cy="25"/>
            </a:xfrm>
            <a:custGeom>
              <a:rect b="b" l="l" r="r" t="t"/>
              <a:pathLst>
                <a:path extrusionOk="0" h="1" w="235">
                  <a:moveTo>
                    <a:pt x="234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325" y="711663"/>
            <a:ext cx="3784649" cy="29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00" y="711675"/>
            <a:ext cx="3784650" cy="2950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5884325" y="3662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MAE on train set is equal to 4.41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MAE on test  set is equal to 4.21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1076125" y="3662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MAE on train set is equal to 4.49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MAE on test  set is equal to 4.66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74" name="Google Shape;374;p23"/>
          <p:cNvSpPr txBox="1"/>
          <p:nvPr/>
        </p:nvSpPr>
        <p:spPr>
          <a:xfrm>
            <a:off x="1010250" y="4329975"/>
            <a:ext cx="753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Logarithmic transformation improved quality of predictions.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logarithmised distribution has lower MAE error on both sets.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408900" y="96075"/>
            <a:ext cx="87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Distribution without changes vs logarithmised distribution</a:t>
            </a:r>
            <a:endParaRPr sz="2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4"/>
          <p:cNvSpPr txBox="1"/>
          <p:nvPr>
            <p:ph type="title"/>
          </p:nvPr>
        </p:nvSpPr>
        <p:spPr>
          <a:xfrm>
            <a:off x="311700" y="445025"/>
            <a:ext cx="406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81" name="Google Shape;381;p24"/>
          <p:cNvSpPr txBox="1"/>
          <p:nvPr>
            <p:ph idx="1" type="body"/>
          </p:nvPr>
        </p:nvSpPr>
        <p:spPr>
          <a:xfrm>
            <a:off x="311700" y="1635900"/>
            <a:ext cx="4068000" cy="20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Ballpark value estimations possible with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Potential to find bargains that are for some reason underpriced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Tool could be useful for big clubs to validate their search</a:t>
            </a:r>
            <a:endParaRPr/>
          </a:p>
        </p:txBody>
      </p:sp>
      <p:pic>
        <p:nvPicPr>
          <p:cNvPr id="382" name="Google Shape;382;p24"/>
          <p:cNvPicPr preferRelativeResize="0"/>
          <p:nvPr/>
        </p:nvPicPr>
        <p:blipFill rotWithShape="1">
          <a:blip r:embed="rId3">
            <a:alphaModFix/>
          </a:blip>
          <a:srcRect b="0" l="0" r="39035" t="0"/>
          <a:stretch/>
        </p:blipFill>
        <p:spPr>
          <a:xfrm>
            <a:off x="4767800" y="1020488"/>
            <a:ext cx="3928699" cy="31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 rot="5400000">
            <a:off x="4699525" y="1284972"/>
            <a:ext cx="846000" cy="6001500"/>
          </a:xfrm>
          <a:prstGeom prst="round2SameRect">
            <a:avLst>
              <a:gd fmla="val 48549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 rot="5400000">
            <a:off x="4699525" y="293023"/>
            <a:ext cx="846000" cy="6001500"/>
          </a:xfrm>
          <a:prstGeom prst="round2SameRect">
            <a:avLst>
              <a:gd fmla="val 48549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"/>
          <p:cNvSpPr/>
          <p:nvPr/>
        </p:nvSpPr>
        <p:spPr>
          <a:xfrm rot="5400000">
            <a:off x="4699525" y="-698926"/>
            <a:ext cx="846000" cy="6001500"/>
          </a:xfrm>
          <a:prstGeom prst="round2SameRect">
            <a:avLst>
              <a:gd fmla="val 48549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/>
          <p:nvPr/>
        </p:nvSpPr>
        <p:spPr>
          <a:xfrm rot="5400000">
            <a:off x="4699525" y="-1690875"/>
            <a:ext cx="846000" cy="6001500"/>
          </a:xfrm>
          <a:prstGeom prst="round2SameRect">
            <a:avLst>
              <a:gd fmla="val 48549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5"/>
          <p:cNvSpPr txBox="1"/>
          <p:nvPr>
            <p:ph type="title"/>
          </p:nvPr>
        </p:nvSpPr>
        <p:spPr>
          <a:xfrm>
            <a:off x="448975" y="410350"/>
            <a:ext cx="82377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Goals</a:t>
            </a:r>
            <a:endParaRPr/>
          </a:p>
        </p:txBody>
      </p:sp>
      <p:grpSp>
        <p:nvGrpSpPr>
          <p:cNvPr id="281" name="Google Shape;281;p15"/>
          <p:cNvGrpSpPr/>
          <p:nvPr/>
        </p:nvGrpSpPr>
        <p:grpSpPr>
          <a:xfrm>
            <a:off x="2574529" y="905700"/>
            <a:ext cx="4114800" cy="878706"/>
            <a:chOff x="2574529" y="905700"/>
            <a:chExt cx="4114800" cy="878706"/>
          </a:xfrm>
        </p:grpSpPr>
        <p:sp>
          <p:nvSpPr>
            <p:cNvPr id="282" name="Google Shape;282;p15"/>
            <p:cNvSpPr txBox="1"/>
            <p:nvPr/>
          </p:nvSpPr>
          <p:spPr>
            <a:xfrm>
              <a:off x="2574529" y="905700"/>
              <a:ext cx="4114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DFDF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Find Data and Estimated Value of Players</a:t>
              </a:r>
              <a:endParaRPr sz="2000">
                <a:solidFill>
                  <a:srgbClr val="FDFDF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3" name="Google Shape;283;p15"/>
            <p:cNvSpPr txBox="1"/>
            <p:nvPr/>
          </p:nvSpPr>
          <p:spPr>
            <a:xfrm>
              <a:off x="3117379" y="1178106"/>
              <a:ext cx="30291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Scrape Data from transfermarkt.com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15"/>
          <p:cNvGrpSpPr/>
          <p:nvPr/>
        </p:nvGrpSpPr>
        <p:grpSpPr>
          <a:xfrm>
            <a:off x="2574529" y="1890700"/>
            <a:ext cx="4114800" cy="885160"/>
            <a:chOff x="2574529" y="1890700"/>
            <a:chExt cx="4114800" cy="885160"/>
          </a:xfrm>
        </p:grpSpPr>
        <p:sp>
          <p:nvSpPr>
            <p:cNvPr id="285" name="Google Shape;285;p15"/>
            <p:cNvSpPr txBox="1"/>
            <p:nvPr/>
          </p:nvSpPr>
          <p:spPr>
            <a:xfrm>
              <a:off x="2574529" y="1890700"/>
              <a:ext cx="4114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DFDF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Get a Visual Idea of the Data Set</a:t>
              </a:r>
              <a:endParaRPr sz="2000">
                <a:solidFill>
                  <a:srgbClr val="FDFDF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6" name="Google Shape;286;p15"/>
            <p:cNvSpPr txBox="1"/>
            <p:nvPr/>
          </p:nvSpPr>
          <p:spPr>
            <a:xfrm>
              <a:off x="3117379" y="2169560"/>
              <a:ext cx="30291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Visualisation of the vast player set across countries and leagues 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7" name="Google Shape;287;p15"/>
          <p:cNvGrpSpPr/>
          <p:nvPr/>
        </p:nvGrpSpPr>
        <p:grpSpPr>
          <a:xfrm>
            <a:off x="2574529" y="2879198"/>
            <a:ext cx="4114800" cy="883927"/>
            <a:chOff x="2574529" y="2879198"/>
            <a:chExt cx="4114800" cy="883927"/>
          </a:xfrm>
        </p:grpSpPr>
        <p:sp>
          <p:nvSpPr>
            <p:cNvPr id="288" name="Google Shape;288;p15"/>
            <p:cNvSpPr txBox="1"/>
            <p:nvPr/>
          </p:nvSpPr>
          <p:spPr>
            <a:xfrm>
              <a:off x="2574529" y="2879198"/>
              <a:ext cx="4114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DFDF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Match Players with Similar Profiles</a:t>
              </a:r>
              <a:endParaRPr sz="2000">
                <a:solidFill>
                  <a:srgbClr val="FDFDF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9" name="Google Shape;289;p15"/>
            <p:cNvSpPr txBox="1"/>
            <p:nvPr/>
          </p:nvSpPr>
          <p:spPr>
            <a:xfrm>
              <a:off x="3117379" y="3156825"/>
              <a:ext cx="30291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 to find cheaper versions of the same players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15"/>
          <p:cNvGrpSpPr/>
          <p:nvPr/>
        </p:nvGrpSpPr>
        <p:grpSpPr>
          <a:xfrm>
            <a:off x="2574529" y="3878177"/>
            <a:ext cx="4114800" cy="883926"/>
            <a:chOff x="2574529" y="3878177"/>
            <a:chExt cx="4114800" cy="883926"/>
          </a:xfrm>
        </p:grpSpPr>
        <p:sp>
          <p:nvSpPr>
            <p:cNvPr id="291" name="Google Shape;291;p15"/>
            <p:cNvSpPr txBox="1"/>
            <p:nvPr/>
          </p:nvSpPr>
          <p:spPr>
            <a:xfrm>
              <a:off x="2574529" y="3878177"/>
              <a:ext cx="41148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DFDF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Verify Transfermarkt Valuation</a:t>
              </a:r>
              <a:endParaRPr sz="2000">
                <a:solidFill>
                  <a:srgbClr val="FDFDF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2" name="Google Shape;292;p15"/>
            <p:cNvSpPr txBox="1"/>
            <p:nvPr/>
          </p:nvSpPr>
          <p:spPr>
            <a:xfrm>
              <a:off x="3117379" y="4155803"/>
              <a:ext cx="30291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DFDFD"/>
                  </a:solidFill>
                  <a:latin typeface="Roboto"/>
                  <a:ea typeface="Roboto"/>
                  <a:cs typeface="Roboto"/>
                  <a:sym typeface="Roboto"/>
                </a:rPr>
                <a:t>Supervised learning to compare playing data and valuation</a:t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DFDF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3" name="Google Shape;293;p15"/>
          <p:cNvGrpSpPr/>
          <p:nvPr/>
        </p:nvGrpSpPr>
        <p:grpSpPr>
          <a:xfrm>
            <a:off x="7280203" y="1065086"/>
            <a:ext cx="533107" cy="502934"/>
            <a:chOff x="-63665750" y="1914325"/>
            <a:chExt cx="328450" cy="316450"/>
          </a:xfrm>
        </p:grpSpPr>
        <p:sp>
          <p:nvSpPr>
            <p:cNvPr id="294" name="Google Shape;294;p15"/>
            <p:cNvSpPr/>
            <p:nvPr/>
          </p:nvSpPr>
          <p:spPr>
            <a:xfrm>
              <a:off x="-63665750" y="1914325"/>
              <a:ext cx="328450" cy="316450"/>
            </a:xfrm>
            <a:custGeom>
              <a:rect b="b" l="l" r="r" t="t"/>
              <a:pathLst>
                <a:path extrusionOk="0" h="12658" w="13138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-63524775" y="1955275"/>
              <a:ext cx="123675" cy="134700"/>
            </a:xfrm>
            <a:custGeom>
              <a:rect b="b" l="l" r="r" t="t"/>
              <a:pathLst>
                <a:path extrusionOk="0" h="5388" w="4947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5"/>
          <p:cNvGrpSpPr/>
          <p:nvPr/>
        </p:nvGrpSpPr>
        <p:grpSpPr>
          <a:xfrm>
            <a:off x="7310386" y="2053315"/>
            <a:ext cx="472742" cy="502929"/>
            <a:chOff x="-10019125" y="2490075"/>
            <a:chExt cx="333975" cy="354450"/>
          </a:xfrm>
        </p:grpSpPr>
        <p:sp>
          <p:nvSpPr>
            <p:cNvPr id="297" name="Google Shape;297;p15"/>
            <p:cNvSpPr/>
            <p:nvPr/>
          </p:nvSpPr>
          <p:spPr>
            <a:xfrm>
              <a:off x="-10019125" y="2490850"/>
              <a:ext cx="333975" cy="353675"/>
            </a:xfrm>
            <a:custGeom>
              <a:rect b="b" l="l" r="r" t="t"/>
              <a:pathLst>
                <a:path extrusionOk="0" h="14147" w="13359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-10016750" y="2491050"/>
              <a:ext cx="63825" cy="61850"/>
            </a:xfrm>
            <a:custGeom>
              <a:rect b="b" l="l" r="r" t="t"/>
              <a:pathLst>
                <a:path extrusionOk="0" h="2474" w="2553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-9933275" y="2490075"/>
              <a:ext cx="20525" cy="63025"/>
            </a:xfrm>
            <a:custGeom>
              <a:rect b="b" l="l" r="r" t="t"/>
              <a:pathLst>
                <a:path extrusionOk="0" h="2521" w="821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-10015975" y="2573550"/>
              <a:ext cx="63050" cy="20500"/>
            </a:xfrm>
            <a:custGeom>
              <a:rect b="b" l="l" r="r" t="t"/>
              <a:pathLst>
                <a:path extrusionOk="0" h="820" w="2522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7295303" y="3051396"/>
            <a:ext cx="502908" cy="502924"/>
          </a:xfrm>
          <a:custGeom>
            <a:rect b="b" l="l" r="r" t="t"/>
            <a:pathLst>
              <a:path extrusionOk="0" h="12036" w="12004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7290265" y="4034260"/>
            <a:ext cx="512983" cy="502905"/>
          </a:xfrm>
          <a:custGeom>
            <a:rect b="b" l="l" r="r" t="t"/>
            <a:pathLst>
              <a:path extrusionOk="0" h="11815" w="11973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1020725" y="983625"/>
            <a:ext cx="652500" cy="6525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15"/>
          <p:cNvSpPr/>
          <p:nvPr/>
        </p:nvSpPr>
        <p:spPr>
          <a:xfrm>
            <a:off x="1020725" y="1975571"/>
            <a:ext cx="652500" cy="652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1020725" y="2967517"/>
            <a:ext cx="652500" cy="6525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1020725" y="3959463"/>
            <a:ext cx="652500" cy="65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/>
          </a:p>
        </p:txBody>
      </p:sp>
      <p:cxnSp>
        <p:nvCxnSpPr>
          <p:cNvPr id="307" name="Google Shape;307;p15"/>
          <p:cNvCxnSpPr/>
          <p:nvPr/>
        </p:nvCxnSpPr>
        <p:spPr>
          <a:xfrm>
            <a:off x="7007100" y="846500"/>
            <a:ext cx="0" cy="4047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15"/>
          <p:cNvCxnSpPr>
            <a:stCxn id="303" idx="6"/>
            <a:endCxn id="279" idx="1"/>
          </p:cNvCxnSpPr>
          <p:nvPr/>
        </p:nvCxnSpPr>
        <p:spPr>
          <a:xfrm>
            <a:off x="1673225" y="1309875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15"/>
          <p:cNvCxnSpPr>
            <a:stCxn id="304" idx="6"/>
            <a:endCxn id="278" idx="1"/>
          </p:cNvCxnSpPr>
          <p:nvPr/>
        </p:nvCxnSpPr>
        <p:spPr>
          <a:xfrm>
            <a:off x="1673225" y="2301821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15"/>
          <p:cNvCxnSpPr>
            <a:stCxn id="305" idx="6"/>
            <a:endCxn id="277" idx="1"/>
          </p:cNvCxnSpPr>
          <p:nvPr/>
        </p:nvCxnSpPr>
        <p:spPr>
          <a:xfrm>
            <a:off x="1673225" y="3293767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15"/>
          <p:cNvCxnSpPr>
            <a:stCxn id="306" idx="6"/>
            <a:endCxn id="276" idx="1"/>
          </p:cNvCxnSpPr>
          <p:nvPr/>
        </p:nvCxnSpPr>
        <p:spPr>
          <a:xfrm>
            <a:off x="1673225" y="4285713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5" y="1272300"/>
            <a:ext cx="5385625" cy="30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850" y="1272300"/>
            <a:ext cx="2995651" cy="9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625" y="3269500"/>
            <a:ext cx="3316076" cy="9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6"/>
          <p:cNvSpPr txBox="1"/>
          <p:nvPr/>
        </p:nvSpPr>
        <p:spPr>
          <a:xfrm>
            <a:off x="65575" y="4298425"/>
            <a:ext cx="33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Playing data about players and valuation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16"/>
          <p:cNvSpPr txBox="1"/>
          <p:nvPr/>
        </p:nvSpPr>
        <p:spPr>
          <a:xfrm>
            <a:off x="5800925" y="2275475"/>
            <a:ext cx="33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Various leagues and club names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16"/>
          <p:cNvSpPr txBox="1"/>
          <p:nvPr/>
        </p:nvSpPr>
        <p:spPr>
          <a:xfrm>
            <a:off x="5694575" y="4231075"/>
            <a:ext cx="331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Champions league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club names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16"/>
          <p:cNvSpPr txBox="1"/>
          <p:nvPr>
            <p:ph type="title"/>
          </p:nvPr>
        </p:nvSpPr>
        <p:spPr>
          <a:xfrm>
            <a:off x="65575" y="45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by Leagues (pt. 1)</a:t>
            </a:r>
            <a:endParaRPr/>
          </a:p>
        </p:txBody>
      </p:sp>
      <p:pic>
        <p:nvPicPr>
          <p:cNvPr id="328" name="Google Shape;3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26" y="1241250"/>
            <a:ext cx="3834124" cy="32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725" y="1205688"/>
            <a:ext cx="3762511" cy="33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by Leagues (pt. 2)</a:t>
            </a:r>
            <a:endParaRPr/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4716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761" y="1208800"/>
            <a:ext cx="424552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Visualisation by Nationality</a:t>
            </a:r>
            <a:endParaRPr/>
          </a:p>
        </p:txBody>
      </p:sp>
      <p:pic>
        <p:nvPicPr>
          <p:cNvPr id="342" name="Google Shape;3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3705325" cy="32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726" y="1017725"/>
            <a:ext cx="5286276" cy="298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/>
          <p:nvPr>
            <p:ph type="title"/>
          </p:nvPr>
        </p:nvSpPr>
        <p:spPr>
          <a:xfrm>
            <a:off x="311700" y="309675"/>
            <a:ext cx="40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 to Link Similar Players</a:t>
            </a:r>
            <a:endParaRPr/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311700" y="1152475"/>
            <a:ext cx="231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Stats used:</a:t>
            </a:r>
            <a:endParaRPr sz="1600"/>
          </a:p>
          <a:p>
            <a:pPr indent="0" lvl="0" marL="0" rtl="0" algn="l">
              <a:lnSpc>
                <a:spcPct val="110795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"matches", "goals", "assists", "goals_per_match", "assists_per_match", "age"</a:t>
            </a:r>
            <a:endParaRPr sz="16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Condition: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Playing in UCL club</a:t>
            </a:r>
            <a:endParaRPr sz="1600"/>
          </a:p>
        </p:txBody>
      </p:sp>
      <p:pic>
        <p:nvPicPr>
          <p:cNvPr id="350" name="Google Shape;3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150" y="1"/>
            <a:ext cx="3453824" cy="254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625" y="2608528"/>
            <a:ext cx="3362862" cy="229554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0"/>
          <p:cNvSpPr txBox="1"/>
          <p:nvPr/>
        </p:nvSpPr>
        <p:spPr>
          <a:xfrm>
            <a:off x="4205675" y="1102175"/>
            <a:ext cx="120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19 matches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 goals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28 years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4302375" y="3420275"/>
            <a:ext cx="1208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 matches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 goals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28 years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Better value?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525" y="249300"/>
            <a:ext cx="7812249" cy="444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 - Distribution (Log?)</a:t>
            </a:r>
            <a:endParaRPr/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79" y="1245475"/>
            <a:ext cx="4021974" cy="32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475" y="1231754"/>
            <a:ext cx="4021975" cy="321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cruitment Infographics by Slidesgo">
  <a:themeElements>
    <a:clrScheme name="Simple Light">
      <a:dk1>
        <a:srgbClr val="000000"/>
      </a:dk1>
      <a:lt1>
        <a:srgbClr val="FFFFFF"/>
      </a:lt1>
      <a:dk2>
        <a:srgbClr val="F55C47"/>
      </a:dk2>
      <a:lt2>
        <a:srgbClr val="D63F23"/>
      </a:lt2>
      <a:accent1>
        <a:srgbClr val="98D699"/>
      </a:accent1>
      <a:accent2>
        <a:srgbClr val="4AA96C"/>
      </a:accent2>
      <a:accent3>
        <a:srgbClr val="76E0D4"/>
      </a:accent3>
      <a:accent4>
        <a:srgbClr val="58CABD"/>
      </a:accent4>
      <a:accent5>
        <a:srgbClr val="3A373B"/>
      </a:accent5>
      <a:accent6>
        <a:srgbClr val="E59AF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